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8" r:id="rId3"/>
    <p:sldId id="261" r:id="rId5"/>
    <p:sldId id="263" r:id="rId6"/>
    <p:sldId id="260" r:id="rId7"/>
    <p:sldId id="286" r:id="rId8"/>
    <p:sldId id="287" r:id="rId9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FC0"/>
    <a:srgbClr val="004FA4"/>
    <a:srgbClr val="005AAB"/>
    <a:srgbClr val="F3E8C4"/>
    <a:srgbClr val="DAAE0D"/>
    <a:srgbClr val="0075DA"/>
    <a:srgbClr val="0070C8"/>
    <a:srgbClr val="0070C0"/>
    <a:srgbClr val="C69D00"/>
    <a:srgbClr val="DEC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1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>
            <a:spLocks noGrp="1"/>
          </p:cNvSpPr>
          <p:nvPr>
            <p:ph type="pic" sz="quarter" idx="10"/>
          </p:nvPr>
        </p:nvSpPr>
        <p:spPr>
          <a:xfrm>
            <a:off x="1343025" y="1"/>
            <a:ext cx="2700338" cy="5531004"/>
          </a:xfrm>
          <a:custGeom>
            <a:avLst/>
            <a:gdLst>
              <a:gd name="connsiteX0" fmla="*/ 0 w 2700338"/>
              <a:gd name="connsiteY0" fmla="*/ 0 h 5531004"/>
              <a:gd name="connsiteX1" fmla="*/ 2700338 w 2700338"/>
              <a:gd name="connsiteY1" fmla="*/ 0 h 5531004"/>
              <a:gd name="connsiteX2" fmla="*/ 2700338 w 2700338"/>
              <a:gd name="connsiteY2" fmla="*/ 5531004 h 5531004"/>
              <a:gd name="connsiteX3" fmla="*/ 0 w 2700338"/>
              <a:gd name="connsiteY3" fmla="*/ 5531004 h 553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338" h="5531004">
                <a:moveTo>
                  <a:pt x="0" y="0"/>
                </a:moveTo>
                <a:lnTo>
                  <a:pt x="2700338" y="0"/>
                </a:lnTo>
                <a:lnTo>
                  <a:pt x="2700338" y="5531004"/>
                </a:lnTo>
                <a:lnTo>
                  <a:pt x="0" y="55310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任意多边形 8"/>
          <p:cNvSpPr>
            <a:spLocks noGrp="1"/>
          </p:cNvSpPr>
          <p:nvPr>
            <p:ph type="pic" sz="quarter" idx="11"/>
          </p:nvPr>
        </p:nvSpPr>
        <p:spPr>
          <a:xfrm>
            <a:off x="9480550" y="0"/>
            <a:ext cx="2711450" cy="6858000"/>
          </a:xfrm>
          <a:custGeom>
            <a:avLst/>
            <a:gdLst>
              <a:gd name="connsiteX0" fmla="*/ 0 w 2711450"/>
              <a:gd name="connsiteY0" fmla="*/ 0 h 6858000"/>
              <a:gd name="connsiteX1" fmla="*/ 2711450 w 2711450"/>
              <a:gd name="connsiteY1" fmla="*/ 0 h 6858000"/>
              <a:gd name="connsiteX2" fmla="*/ 2711450 w 2711450"/>
              <a:gd name="connsiteY2" fmla="*/ 6858000 h 6858000"/>
              <a:gd name="connsiteX3" fmla="*/ 0 w 27114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1450" h="6858000">
                <a:moveTo>
                  <a:pt x="0" y="0"/>
                </a:moveTo>
                <a:lnTo>
                  <a:pt x="2711450" y="0"/>
                </a:lnTo>
                <a:lnTo>
                  <a:pt x="27114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1574903" y="6266995"/>
            <a:ext cx="3111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mtClean="0"/>
            </a:lvl1pPr>
          </a:lstStyle>
          <a:p>
            <a:fld id="{C92AE409-01A0-41A9-BC2C-E404BC77DDCC}" type="slidenum">
              <a:rPr lang="en-US" altLang="zh-CN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  <a:endParaRPr lang="en-US" altLang="zh-CN" sz="6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3175" y="0"/>
            <a:ext cx="12195175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alphaModFix amt="20000"/>
          </a:blip>
          <a:stretch>
            <a:fillRect/>
          </a:stretch>
        </p:blipFill>
        <p:spPr>
          <a:xfrm>
            <a:off x="-605790" y="4747895"/>
            <a:ext cx="13815060" cy="21101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236200" y="4131945"/>
            <a:ext cx="1508125" cy="3714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演讲人</a:t>
            </a:r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代用名</a:t>
            </a:r>
            <a:endParaRPr lang="zh-CN" altLang="en-US" sz="16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6070" y="4648200"/>
            <a:ext cx="12800965" cy="1276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5929630"/>
            <a:ext cx="4064635" cy="48577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" y="534670"/>
            <a:ext cx="2905760" cy="667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3175" y="0"/>
            <a:ext cx="121951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alphaModFix amt="20000"/>
          </a:blip>
          <a:stretch>
            <a:fillRect/>
          </a:stretch>
        </p:blipFill>
        <p:spPr>
          <a:xfrm>
            <a:off x="-6073775" y="-327025"/>
            <a:ext cx="9518650" cy="7915910"/>
          </a:xfrm>
          <a:prstGeom prst="rect">
            <a:avLst/>
          </a:prstGeom>
        </p:spPr>
      </p:pic>
      <p:sp>
        <p:nvSpPr>
          <p:cNvPr id="40" name="任意多边形: 形状 39"/>
          <p:cNvSpPr/>
          <p:nvPr/>
        </p:nvSpPr>
        <p:spPr>
          <a:xfrm>
            <a:off x="6489700" y="1000125"/>
            <a:ext cx="1679642" cy="4857750"/>
          </a:xfrm>
          <a:custGeom>
            <a:avLst/>
            <a:gdLst>
              <a:gd name="connsiteX0" fmla="*/ 0 w 1679642"/>
              <a:gd name="connsiteY0" fmla="*/ 0 h 4857750"/>
              <a:gd name="connsiteX1" fmla="*/ 1679642 w 1679642"/>
              <a:gd name="connsiteY1" fmla="*/ 0 h 4857750"/>
              <a:gd name="connsiteX2" fmla="*/ 1679642 w 1679642"/>
              <a:gd name="connsiteY2" fmla="*/ 412750 h 4857750"/>
              <a:gd name="connsiteX3" fmla="*/ 1588757 w 1679642"/>
              <a:gd name="connsiteY3" fmla="*/ 412750 h 4857750"/>
              <a:gd name="connsiteX4" fmla="*/ 1588757 w 1679642"/>
              <a:gd name="connsiteY4" fmla="*/ 90885 h 4857750"/>
              <a:gd name="connsiteX5" fmla="*/ 90885 w 1679642"/>
              <a:gd name="connsiteY5" fmla="*/ 90885 h 4857750"/>
              <a:gd name="connsiteX6" fmla="*/ 90885 w 1679642"/>
              <a:gd name="connsiteY6" fmla="*/ 4766865 h 4857750"/>
              <a:gd name="connsiteX7" fmla="*/ 1588757 w 1679642"/>
              <a:gd name="connsiteY7" fmla="*/ 4766865 h 4857750"/>
              <a:gd name="connsiteX8" fmla="*/ 1588757 w 1679642"/>
              <a:gd name="connsiteY8" fmla="*/ 4445000 h 4857750"/>
              <a:gd name="connsiteX9" fmla="*/ 1679642 w 1679642"/>
              <a:gd name="connsiteY9" fmla="*/ 4445000 h 4857750"/>
              <a:gd name="connsiteX10" fmla="*/ 1679642 w 1679642"/>
              <a:gd name="connsiteY10" fmla="*/ 4857750 h 4857750"/>
              <a:gd name="connsiteX11" fmla="*/ 0 w 1679642"/>
              <a:gd name="connsiteY11" fmla="*/ 4857750 h 485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79642" h="4857750">
                <a:moveTo>
                  <a:pt x="0" y="0"/>
                </a:moveTo>
                <a:lnTo>
                  <a:pt x="1679642" y="0"/>
                </a:lnTo>
                <a:lnTo>
                  <a:pt x="1679642" y="412750"/>
                </a:lnTo>
                <a:lnTo>
                  <a:pt x="1588757" y="412750"/>
                </a:lnTo>
                <a:lnTo>
                  <a:pt x="1588757" y="90885"/>
                </a:lnTo>
                <a:lnTo>
                  <a:pt x="90885" y="90885"/>
                </a:lnTo>
                <a:lnTo>
                  <a:pt x="90885" y="4766865"/>
                </a:lnTo>
                <a:lnTo>
                  <a:pt x="1588757" y="4766865"/>
                </a:lnTo>
                <a:lnTo>
                  <a:pt x="1588757" y="4445000"/>
                </a:lnTo>
                <a:lnTo>
                  <a:pt x="1679642" y="4445000"/>
                </a:lnTo>
                <a:lnTo>
                  <a:pt x="1679642" y="4857750"/>
                </a:lnTo>
                <a:lnTo>
                  <a:pt x="0" y="4857750"/>
                </a:lnTo>
                <a:close/>
              </a:path>
            </a:pathLst>
          </a:custGeom>
          <a:solidFill>
            <a:srgbClr val="005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565742" y="1505767"/>
            <a:ext cx="3034030" cy="600472"/>
            <a:chOff x="1622445" y="4936093"/>
            <a:chExt cx="3034030" cy="600472"/>
          </a:xfrm>
        </p:grpSpPr>
        <p:sp>
          <p:nvSpPr>
            <p:cNvPr id="7" name="文本框 6"/>
            <p:cNvSpPr txBox="1"/>
            <p:nvPr/>
          </p:nvSpPr>
          <p:spPr>
            <a:xfrm>
              <a:off x="1622445" y="5305425"/>
              <a:ext cx="3034030" cy="2311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>
                  <a:solidFill>
                    <a:schemeClr val="bg2">
                      <a:lumMod val="9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Input text</a:t>
              </a:r>
              <a:endParaRPr lang="en-US" altLang="zh-CN" sz="800">
                <a:solidFill>
                  <a:schemeClr val="bg2">
                    <a:lumMod val="9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22445" y="4936093"/>
              <a:ext cx="1201420" cy="3987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005AAB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输入文字</a:t>
              </a:r>
              <a:endParaRPr lang="zh-CN" altLang="en-US" sz="2000" b="1" dirty="0">
                <a:solidFill>
                  <a:srgbClr val="005AAB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65742" y="2542941"/>
            <a:ext cx="3034030" cy="600472"/>
            <a:chOff x="1622445" y="4936093"/>
            <a:chExt cx="3034030" cy="600472"/>
          </a:xfrm>
        </p:grpSpPr>
        <p:sp>
          <p:nvSpPr>
            <p:cNvPr id="19" name="文本框 18"/>
            <p:cNvSpPr txBox="1"/>
            <p:nvPr/>
          </p:nvSpPr>
          <p:spPr>
            <a:xfrm>
              <a:off x="1622445" y="5305425"/>
              <a:ext cx="3034030" cy="2311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>
                  <a:solidFill>
                    <a:schemeClr val="bg2">
                      <a:lumMod val="9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Input text</a:t>
              </a:r>
              <a:endParaRPr lang="en-US" altLang="zh-CN" sz="800">
                <a:solidFill>
                  <a:schemeClr val="bg2">
                    <a:lumMod val="9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22445" y="4936093"/>
              <a:ext cx="1201420" cy="3987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005AAB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输入文字</a:t>
              </a:r>
              <a:endParaRPr lang="zh-CN" altLang="en-US" sz="2000" b="1" dirty="0">
                <a:solidFill>
                  <a:srgbClr val="005AAB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565742" y="3580115"/>
            <a:ext cx="3034030" cy="600472"/>
            <a:chOff x="1622445" y="4936093"/>
            <a:chExt cx="3034030" cy="600472"/>
          </a:xfrm>
        </p:grpSpPr>
        <p:sp>
          <p:nvSpPr>
            <p:cNvPr id="22" name="文本框 21"/>
            <p:cNvSpPr txBox="1"/>
            <p:nvPr/>
          </p:nvSpPr>
          <p:spPr>
            <a:xfrm>
              <a:off x="1622445" y="5305425"/>
              <a:ext cx="3034030" cy="2311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>
                  <a:solidFill>
                    <a:schemeClr val="bg2">
                      <a:lumMod val="9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Input text</a:t>
              </a:r>
              <a:endParaRPr lang="en-US" altLang="zh-CN" sz="800">
                <a:solidFill>
                  <a:schemeClr val="bg2">
                    <a:lumMod val="9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22445" y="4936093"/>
              <a:ext cx="1201420" cy="3987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005AAB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输入文字</a:t>
              </a:r>
              <a:endParaRPr lang="zh-CN" altLang="en-US" sz="2000" b="1" dirty="0">
                <a:solidFill>
                  <a:srgbClr val="005AAB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65742" y="4617289"/>
            <a:ext cx="3034030" cy="600472"/>
            <a:chOff x="1622445" y="4936093"/>
            <a:chExt cx="3034030" cy="600472"/>
          </a:xfrm>
        </p:grpSpPr>
        <p:sp>
          <p:nvSpPr>
            <p:cNvPr id="25" name="文本框 24"/>
            <p:cNvSpPr txBox="1"/>
            <p:nvPr/>
          </p:nvSpPr>
          <p:spPr>
            <a:xfrm>
              <a:off x="1622445" y="5305425"/>
              <a:ext cx="3034030" cy="2311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>
                  <a:solidFill>
                    <a:schemeClr val="bg2">
                      <a:lumMod val="9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Input text</a:t>
              </a:r>
              <a:endParaRPr lang="en-US" altLang="zh-CN" sz="800">
                <a:solidFill>
                  <a:schemeClr val="bg2">
                    <a:lumMod val="9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622445" y="4936093"/>
              <a:ext cx="1201420" cy="39878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005AAB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输入文字</a:t>
              </a:r>
              <a:endParaRPr lang="zh-CN" altLang="en-US" sz="2000" b="1" dirty="0">
                <a:solidFill>
                  <a:srgbClr val="005AAB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6787299" y="1467667"/>
            <a:ext cx="77777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01.</a:t>
            </a:r>
            <a:endParaRPr lang="en-US" altLang="zh-CN" sz="3200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7299" y="2504841"/>
            <a:ext cx="77777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02.</a:t>
            </a:r>
            <a:endParaRPr lang="en-US" altLang="zh-CN" sz="3200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87299" y="3542015"/>
            <a:ext cx="77777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03.</a:t>
            </a:r>
            <a:endParaRPr lang="en-US" altLang="zh-CN" sz="3200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787299" y="4579189"/>
            <a:ext cx="77777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04.</a:t>
            </a:r>
            <a:endParaRPr lang="en-US" altLang="zh-CN" sz="3200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95" y="-254635"/>
            <a:ext cx="118110" cy="7367270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823595" y="945515"/>
            <a:ext cx="4241800" cy="11068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b="1" dirty="0">
                <a:solidFill>
                  <a:srgbClr val="005AAB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rPr>
              <a:t>Content</a:t>
            </a:r>
            <a:endParaRPr lang="en-US" altLang="zh-CN" sz="6600" b="1" dirty="0">
              <a:solidFill>
                <a:srgbClr val="005AAB"/>
              </a:solidFill>
              <a:effectLst/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95" y="5228590"/>
            <a:ext cx="1102995" cy="1226820"/>
          </a:xfrm>
          <a:prstGeom prst="rect">
            <a:avLst/>
          </a:prstGeom>
        </p:spPr>
      </p:pic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29" grpId="0"/>
      <p:bldP spid="32" grpId="0"/>
      <p:bldP spid="35" grpId="0"/>
      <p:bldP spid="38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3175" y="0"/>
            <a:ext cx="12195175" cy="6858000"/>
          </a:xfrm>
          <a:prstGeom prst="rect">
            <a:avLst/>
          </a:prstGeom>
          <a:solidFill>
            <a:srgbClr val="597FC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2774950" y="2190750"/>
            <a:ext cx="6642100" cy="2476500"/>
          </a:xfrm>
          <a:custGeom>
            <a:avLst/>
            <a:gdLst>
              <a:gd name="connsiteX0" fmla="*/ 0 w 6642100"/>
              <a:gd name="connsiteY0" fmla="*/ 0 h 2476500"/>
              <a:gd name="connsiteX1" fmla="*/ 1628775 w 6642100"/>
              <a:gd name="connsiteY1" fmla="*/ 0 h 2476500"/>
              <a:gd name="connsiteX2" fmla="*/ 1628775 w 6642100"/>
              <a:gd name="connsiteY2" fmla="*/ 144454 h 2476500"/>
              <a:gd name="connsiteX3" fmla="*/ 144454 w 6642100"/>
              <a:gd name="connsiteY3" fmla="*/ 144454 h 2476500"/>
              <a:gd name="connsiteX4" fmla="*/ 144454 w 6642100"/>
              <a:gd name="connsiteY4" fmla="*/ 2332046 h 2476500"/>
              <a:gd name="connsiteX5" fmla="*/ 6497646 w 6642100"/>
              <a:gd name="connsiteY5" fmla="*/ 2332046 h 2476500"/>
              <a:gd name="connsiteX6" fmla="*/ 6497646 w 6642100"/>
              <a:gd name="connsiteY6" fmla="*/ 144454 h 2476500"/>
              <a:gd name="connsiteX7" fmla="*/ 5013325 w 6642100"/>
              <a:gd name="connsiteY7" fmla="*/ 144454 h 2476500"/>
              <a:gd name="connsiteX8" fmla="*/ 5013325 w 6642100"/>
              <a:gd name="connsiteY8" fmla="*/ 0 h 2476500"/>
              <a:gd name="connsiteX9" fmla="*/ 6642100 w 6642100"/>
              <a:gd name="connsiteY9" fmla="*/ 0 h 2476500"/>
              <a:gd name="connsiteX10" fmla="*/ 6642100 w 6642100"/>
              <a:gd name="connsiteY10" fmla="*/ 2476500 h 2476500"/>
              <a:gd name="connsiteX11" fmla="*/ 0 w 6642100"/>
              <a:gd name="connsiteY11" fmla="*/ 24765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42100" h="2476500">
                <a:moveTo>
                  <a:pt x="0" y="0"/>
                </a:moveTo>
                <a:lnTo>
                  <a:pt x="1628775" y="0"/>
                </a:lnTo>
                <a:lnTo>
                  <a:pt x="1628775" y="144454"/>
                </a:lnTo>
                <a:lnTo>
                  <a:pt x="144454" y="144454"/>
                </a:lnTo>
                <a:lnTo>
                  <a:pt x="144454" y="2332046"/>
                </a:lnTo>
                <a:lnTo>
                  <a:pt x="6497646" y="2332046"/>
                </a:lnTo>
                <a:lnTo>
                  <a:pt x="6497646" y="144454"/>
                </a:lnTo>
                <a:lnTo>
                  <a:pt x="5013325" y="144454"/>
                </a:lnTo>
                <a:lnTo>
                  <a:pt x="5013325" y="0"/>
                </a:lnTo>
                <a:lnTo>
                  <a:pt x="6642100" y="0"/>
                </a:lnTo>
                <a:lnTo>
                  <a:pt x="6642100" y="2476500"/>
                </a:lnTo>
                <a:lnTo>
                  <a:pt x="0" y="2476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0565" y="2801938"/>
            <a:ext cx="5550870" cy="922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输入文字</a:t>
            </a:r>
            <a:endParaRPr lang="zh-CN" altLang="en-US" sz="5400" b="1" dirty="0">
              <a:solidFill>
                <a:schemeClr val="bg1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16400" y="1809834"/>
            <a:ext cx="37592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chemeClr val="bg1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PART 01</a:t>
            </a:r>
            <a:endParaRPr lang="zh-CN" altLang="en-US" sz="5400" dirty="0">
              <a:solidFill>
                <a:schemeClr val="bg1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175" y="5513705"/>
            <a:ext cx="12194540" cy="1344295"/>
          </a:xfrm>
          <a:prstGeom prst="rect">
            <a:avLst/>
          </a:prstGeom>
          <a:solidFill>
            <a:srgbClr val="004FA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6220" y="5929630"/>
            <a:ext cx="4064635" cy="4857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-125730" y="-1075690"/>
            <a:ext cx="12388850" cy="10298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6050915" y="-327025"/>
            <a:ext cx="9518650" cy="79159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795" y="-254635"/>
            <a:ext cx="118110" cy="736727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456680" y="2167255"/>
            <a:ext cx="4105910" cy="2737485"/>
            <a:chOff x="4237658" y="846022"/>
            <a:chExt cx="7748933" cy="5165956"/>
          </a:xfrm>
        </p:grpSpPr>
        <p:sp>
          <p:nvSpPr>
            <p:cNvPr id="11" name="椭圆 10"/>
            <p:cNvSpPr/>
            <p:nvPr/>
          </p:nvSpPr>
          <p:spPr>
            <a:xfrm>
              <a:off x="5529146" y="846022"/>
              <a:ext cx="5165956" cy="516595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12" name="图表 11"/>
            <p:cNvGraphicFramePr/>
            <p:nvPr/>
          </p:nvGraphicFramePr>
          <p:xfrm>
            <a:off x="4237658" y="846023"/>
            <a:ext cx="7748933" cy="51659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  <p:sp>
        <p:nvSpPr>
          <p:cNvPr id="13" name="文本框 12"/>
          <p:cNvSpPr txBox="1"/>
          <p:nvPr/>
        </p:nvSpPr>
        <p:spPr>
          <a:xfrm>
            <a:off x="10013950" y="2065655"/>
            <a:ext cx="1610995" cy="368300"/>
          </a:xfrm>
          <a:prstGeom prst="rect">
            <a:avLst/>
          </a:prstGeom>
          <a:noFill/>
        </p:spPr>
        <p:txBody>
          <a:bodyPr wrap="square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Text can be entered 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in this area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32070" y="2065655"/>
            <a:ext cx="1610995" cy="368300"/>
          </a:xfrm>
          <a:prstGeom prst="rect">
            <a:avLst/>
          </a:prstGeom>
          <a:noFill/>
        </p:spPr>
        <p:txBody>
          <a:bodyPr wrap="square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Text can be entered 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  <a:p>
            <a:pPr algn="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in this area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13950" y="4286250"/>
            <a:ext cx="1610995" cy="368300"/>
          </a:xfrm>
          <a:prstGeom prst="rect">
            <a:avLst/>
          </a:prstGeom>
          <a:noFill/>
        </p:spPr>
        <p:txBody>
          <a:bodyPr wrap="square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Text can be entered 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in this area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32070" y="4286250"/>
            <a:ext cx="1610995" cy="368300"/>
          </a:xfrm>
          <a:prstGeom prst="rect">
            <a:avLst/>
          </a:prstGeom>
          <a:noFill/>
        </p:spPr>
        <p:txBody>
          <a:bodyPr wrap="square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Text can be entered 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  <a:p>
            <a:pPr algn="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in this area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50225" y="3159760"/>
            <a:ext cx="718820" cy="751840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输入</a:t>
            </a:r>
            <a:endParaRPr lang="zh-CN" altLang="en-US" sz="2400" b="1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rgbClr val="0070C0"/>
              </a:solidFill>
              <a:effectLst>
                <a:outerShdw blurRad="266700" dist="38100" dir="2700000" algn="tl" rotWithShape="0">
                  <a:prstClr val="black">
                    <a:alpha val="29000"/>
                  </a:prstClr>
                </a:outerShdw>
              </a:effectLst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989705" y="690796"/>
            <a:ext cx="5420360" cy="753110"/>
            <a:chOff x="8601074" y="517"/>
            <a:chExt cx="5420360" cy="753110"/>
          </a:xfrm>
        </p:grpSpPr>
        <p:sp>
          <p:nvSpPr>
            <p:cNvPr id="23" name="文本框 22"/>
            <p:cNvSpPr txBox="1"/>
            <p:nvPr/>
          </p:nvSpPr>
          <p:spPr>
            <a:xfrm>
              <a:off x="8629649" y="504707"/>
              <a:ext cx="5391785" cy="2489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rgbClr val="15171C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This template is exclusively designed by Fei </a:t>
              </a:r>
              <a:r>
                <a:rPr lang="en-US" altLang="zh-CN" sz="900" dirty="0" err="1">
                  <a:solidFill>
                    <a:srgbClr val="15171C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er</a:t>
              </a:r>
              <a:r>
                <a:rPr lang="en-US" altLang="zh-CN" sz="900" dirty="0">
                  <a:solidFill>
                    <a:srgbClr val="15171C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 creative and copyrights belong to Bao </a:t>
              </a:r>
              <a:r>
                <a:rPr lang="en-US" altLang="zh-CN" sz="900" dirty="0" err="1">
                  <a:solidFill>
                    <a:srgbClr val="15171C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tu</a:t>
              </a:r>
              <a:r>
                <a:rPr lang="en-US" altLang="zh-CN" sz="900" dirty="0">
                  <a:solidFill>
                    <a:srgbClr val="15171C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 internet</a:t>
              </a:r>
              <a:endParaRPr lang="en-US" altLang="zh-CN" sz="900" dirty="0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601074" y="951"/>
              <a:ext cx="2657475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0070C0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YOU</a:t>
              </a:r>
              <a:r>
                <a:rPr lang="en-US" altLang="zh-CN" sz="3600" b="1" dirty="0">
                  <a:solidFill>
                    <a:srgbClr val="15171C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sz="3600" b="1" dirty="0">
                  <a:solidFill>
                    <a:srgbClr val="0070C0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TEXT </a:t>
              </a:r>
              <a:endParaRPr lang="en-US" altLang="zh-CN" sz="3600" b="1" dirty="0">
                <a:solidFill>
                  <a:srgbClr val="0070C0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1072494" y="517"/>
              <a:ext cx="2657475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0070C0"/>
                  </a:solidFill>
                  <a:effectLst/>
                  <a:latin typeface="Geometr415 Blk BT" panose="020B0802020204020303" pitchFamily="34" charset="0"/>
                  <a:ea typeface="微软雅黑" panose="020B0503020204020204" pitchFamily="34" charset="-122"/>
                </a:rPr>
                <a:t>HERE</a:t>
              </a:r>
              <a:endParaRPr lang="en-US" altLang="zh-CN" sz="3600" b="1" dirty="0">
                <a:solidFill>
                  <a:srgbClr val="0070C0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890" y="688340"/>
            <a:ext cx="1102995" cy="122682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lum bright="-46000" contrast="50000"/>
          </a:blip>
          <a:stretch>
            <a:fillRect/>
          </a:stretch>
        </p:blipFill>
        <p:spPr>
          <a:xfrm>
            <a:off x="5976620" y="6264275"/>
            <a:ext cx="3260725" cy="389890"/>
          </a:xfrm>
          <a:prstGeom prst="rect">
            <a:avLst/>
          </a:prstGeom>
        </p:spPr>
      </p:pic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alphaModFix amt="20000"/>
          </a:blip>
          <a:stretch>
            <a:fillRect/>
          </a:stretch>
        </p:blipFill>
        <p:spPr>
          <a:xfrm>
            <a:off x="-3381375" y="6012815"/>
            <a:ext cx="19083655" cy="3013710"/>
          </a:xfrm>
          <a:prstGeom prst="rect">
            <a:avLst/>
          </a:prstGeom>
        </p:spPr>
      </p:pic>
      <p:grpSp>
        <p:nvGrpSpPr>
          <p:cNvPr id="80" name="组合 79"/>
          <p:cNvGrpSpPr/>
          <p:nvPr/>
        </p:nvGrpSpPr>
        <p:grpSpPr>
          <a:xfrm>
            <a:off x="3567494" y="1782233"/>
            <a:ext cx="5057012" cy="3057102"/>
            <a:chOff x="3567494" y="2388023"/>
            <a:chExt cx="5057012" cy="3057102"/>
          </a:xfrm>
        </p:grpSpPr>
        <p:grpSp>
          <p:nvGrpSpPr>
            <p:cNvPr id="4" name="ïṣ1iḓe"/>
            <p:cNvGrpSpPr/>
            <p:nvPr/>
          </p:nvGrpSpPr>
          <p:grpSpPr>
            <a:xfrm flipH="1" flipV="1">
              <a:off x="8117332" y="4205117"/>
              <a:ext cx="507174" cy="328766"/>
              <a:chOff x="7258929" y="1631852"/>
              <a:chExt cx="1674056" cy="464234"/>
            </a:xfrm>
          </p:grpSpPr>
          <p:cxnSp>
            <p:nvCxnSpPr>
              <p:cNvPr id="47" name="Straight Connector 4"/>
              <p:cNvCxnSpPr/>
              <p:nvPr/>
            </p:nvCxnSpPr>
            <p:spPr>
              <a:xfrm>
                <a:off x="7258929" y="2096086"/>
                <a:ext cx="1674056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"/>
              <p:cNvCxnSpPr/>
              <p:nvPr/>
            </p:nvCxnSpPr>
            <p:spPr>
              <a:xfrm flipV="1">
                <a:off x="7263620" y="1631852"/>
                <a:ext cx="0" cy="464234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íśḻîďè"/>
            <p:cNvSpPr/>
            <p:nvPr/>
          </p:nvSpPr>
          <p:spPr>
            <a:xfrm rot="16200000">
              <a:off x="6515019" y="3078769"/>
              <a:ext cx="1209781" cy="1042915"/>
            </a:xfrm>
            <a:prstGeom prst="hexag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41" name="íṡľîḓê"/>
            <p:cNvSpPr/>
            <p:nvPr/>
          </p:nvSpPr>
          <p:spPr>
            <a:xfrm rot="16200000">
              <a:off x="5705885" y="3126417"/>
              <a:ext cx="908926" cy="783558"/>
            </a:xfrm>
            <a:prstGeom prst="hexagon">
              <a:avLst/>
            </a:prstGeom>
            <a:solidFill>
              <a:srgbClr val="DAAE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39" name="ïṧľídê"/>
            <p:cNvSpPr/>
            <p:nvPr/>
          </p:nvSpPr>
          <p:spPr>
            <a:xfrm rot="16200000">
              <a:off x="7157016" y="4073492"/>
              <a:ext cx="908926" cy="783558"/>
            </a:xfrm>
            <a:prstGeom prst="hexagon">
              <a:avLst/>
            </a:prstGeom>
            <a:solidFill>
              <a:srgbClr val="0075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37" name="iṧľîḋê"/>
            <p:cNvSpPr/>
            <p:nvPr/>
          </p:nvSpPr>
          <p:spPr>
            <a:xfrm rot="16200000">
              <a:off x="5113611" y="3861706"/>
              <a:ext cx="1099801" cy="948105"/>
            </a:xfrm>
            <a:prstGeom prst="hexagon">
              <a:avLst/>
            </a:prstGeom>
            <a:solidFill>
              <a:srgbClr val="0075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35" name="îṧḷïḑe"/>
            <p:cNvSpPr/>
            <p:nvPr/>
          </p:nvSpPr>
          <p:spPr>
            <a:xfrm rot="16200000">
              <a:off x="4451979" y="4111600"/>
              <a:ext cx="751179" cy="647568"/>
            </a:xfrm>
            <a:prstGeom prst="hexagon">
              <a:avLst/>
            </a:prstGeom>
            <a:solidFill>
              <a:srgbClr val="DAAE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11" name="îṥlïḑê"/>
            <p:cNvGrpSpPr/>
            <p:nvPr/>
          </p:nvGrpSpPr>
          <p:grpSpPr>
            <a:xfrm flipV="1">
              <a:off x="7119409" y="2388023"/>
              <a:ext cx="634721" cy="493149"/>
              <a:chOff x="7258929" y="1399735"/>
              <a:chExt cx="1674056" cy="696351"/>
            </a:xfrm>
          </p:grpSpPr>
          <p:cxnSp>
            <p:nvCxnSpPr>
              <p:cNvPr id="33" name="Straight Connector 25"/>
              <p:cNvCxnSpPr/>
              <p:nvPr/>
            </p:nvCxnSpPr>
            <p:spPr>
              <a:xfrm>
                <a:off x="7258929" y="2096086"/>
                <a:ext cx="1674056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26"/>
              <p:cNvCxnSpPr/>
              <p:nvPr/>
            </p:nvCxnSpPr>
            <p:spPr>
              <a:xfrm flipV="1">
                <a:off x="7263621" y="1399735"/>
                <a:ext cx="0" cy="696351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ïśľîḓé"/>
            <p:cNvGrpSpPr/>
            <p:nvPr/>
          </p:nvGrpSpPr>
          <p:grpSpPr>
            <a:xfrm flipH="1" flipV="1">
              <a:off x="5343248" y="2638131"/>
              <a:ext cx="794315" cy="328766"/>
              <a:chOff x="7258929" y="1631852"/>
              <a:chExt cx="1674056" cy="464234"/>
            </a:xfrm>
          </p:grpSpPr>
          <p:cxnSp>
            <p:nvCxnSpPr>
              <p:cNvPr id="29" name="Straight Connector 31"/>
              <p:cNvCxnSpPr/>
              <p:nvPr/>
            </p:nvCxnSpPr>
            <p:spPr>
              <a:xfrm>
                <a:off x="7258929" y="2096086"/>
                <a:ext cx="1674056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2"/>
              <p:cNvCxnSpPr/>
              <p:nvPr/>
            </p:nvCxnSpPr>
            <p:spPr>
              <a:xfrm flipV="1">
                <a:off x="7263620" y="1631852"/>
                <a:ext cx="0" cy="464234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iṣḻíḋê"/>
            <p:cNvGrpSpPr/>
            <p:nvPr/>
          </p:nvGrpSpPr>
          <p:grpSpPr>
            <a:xfrm rot="5400000" flipH="1" flipV="1">
              <a:off x="5277690" y="5059304"/>
              <a:ext cx="442876" cy="328766"/>
              <a:chOff x="7258929" y="1631852"/>
              <a:chExt cx="1674056" cy="464234"/>
            </a:xfrm>
          </p:grpSpPr>
          <p:cxnSp>
            <p:nvCxnSpPr>
              <p:cNvPr id="25" name="Straight Connector 37"/>
              <p:cNvCxnSpPr/>
              <p:nvPr/>
            </p:nvCxnSpPr>
            <p:spPr>
              <a:xfrm>
                <a:off x="7258929" y="2096086"/>
                <a:ext cx="1674056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8"/>
              <p:cNvCxnSpPr/>
              <p:nvPr/>
            </p:nvCxnSpPr>
            <p:spPr>
              <a:xfrm flipV="1">
                <a:off x="7263620" y="1631852"/>
                <a:ext cx="0" cy="464234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iṣļîḑê"/>
            <p:cNvGrpSpPr/>
            <p:nvPr/>
          </p:nvGrpSpPr>
          <p:grpSpPr>
            <a:xfrm>
              <a:off x="3567494" y="4335758"/>
              <a:ext cx="790444" cy="328766"/>
              <a:chOff x="7258929" y="1631852"/>
              <a:chExt cx="663254" cy="464234"/>
            </a:xfrm>
          </p:grpSpPr>
          <p:cxnSp>
            <p:nvCxnSpPr>
              <p:cNvPr id="21" name="Straight Connector 43"/>
              <p:cNvCxnSpPr/>
              <p:nvPr/>
            </p:nvCxnSpPr>
            <p:spPr>
              <a:xfrm>
                <a:off x="7258929" y="2096086"/>
                <a:ext cx="663254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44"/>
              <p:cNvCxnSpPr/>
              <p:nvPr/>
            </p:nvCxnSpPr>
            <p:spPr>
              <a:xfrm flipV="1">
                <a:off x="7263620" y="1631852"/>
                <a:ext cx="0" cy="464234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椭圆 51"/>
            <p:cNvSpPr/>
            <p:nvPr/>
          </p:nvSpPr>
          <p:spPr>
            <a:xfrm>
              <a:off x="6016679" y="3374735"/>
              <a:ext cx="287338" cy="286921"/>
            </a:xfrm>
            <a:custGeom>
              <a:avLst/>
              <a:gdLst>
                <a:gd name="connsiteX0" fmla="*/ 297506 w 595518"/>
                <a:gd name="connsiteY0" fmla="*/ 135879 h 594654"/>
                <a:gd name="connsiteX1" fmla="*/ 319021 w 595518"/>
                <a:gd name="connsiteY1" fmla="*/ 157365 h 594654"/>
                <a:gd name="connsiteX2" fmla="*/ 319021 w 595518"/>
                <a:gd name="connsiteY2" fmla="*/ 334625 h 594654"/>
                <a:gd name="connsiteX3" fmla="*/ 383027 w 595518"/>
                <a:gd name="connsiteY3" fmla="*/ 371152 h 594654"/>
                <a:gd name="connsiteX4" fmla="*/ 391633 w 595518"/>
                <a:gd name="connsiteY4" fmla="*/ 400158 h 594654"/>
                <a:gd name="connsiteX5" fmla="*/ 372808 w 595518"/>
                <a:gd name="connsiteY5" fmla="*/ 411438 h 594654"/>
                <a:gd name="connsiteX6" fmla="*/ 362051 w 595518"/>
                <a:gd name="connsiteY6" fmla="*/ 408215 h 594654"/>
                <a:gd name="connsiteX7" fmla="*/ 287286 w 595518"/>
                <a:gd name="connsiteY7" fmla="*/ 366317 h 594654"/>
                <a:gd name="connsiteX8" fmla="*/ 286211 w 595518"/>
                <a:gd name="connsiteY8" fmla="*/ 365780 h 594654"/>
                <a:gd name="connsiteX9" fmla="*/ 284597 w 595518"/>
                <a:gd name="connsiteY9" fmla="*/ 364169 h 594654"/>
                <a:gd name="connsiteX10" fmla="*/ 282983 w 595518"/>
                <a:gd name="connsiteY10" fmla="*/ 363095 h 594654"/>
                <a:gd name="connsiteX11" fmla="*/ 281908 w 595518"/>
                <a:gd name="connsiteY11" fmla="*/ 361483 h 594654"/>
                <a:gd name="connsiteX12" fmla="*/ 280294 w 595518"/>
                <a:gd name="connsiteY12" fmla="*/ 359872 h 594654"/>
                <a:gd name="connsiteX13" fmla="*/ 279218 w 595518"/>
                <a:gd name="connsiteY13" fmla="*/ 358260 h 594654"/>
                <a:gd name="connsiteX14" fmla="*/ 278143 w 595518"/>
                <a:gd name="connsiteY14" fmla="*/ 356112 h 594654"/>
                <a:gd name="connsiteX15" fmla="*/ 277605 w 595518"/>
                <a:gd name="connsiteY15" fmla="*/ 354500 h 594654"/>
                <a:gd name="connsiteX16" fmla="*/ 277067 w 595518"/>
                <a:gd name="connsiteY16" fmla="*/ 352352 h 594654"/>
                <a:gd name="connsiteX17" fmla="*/ 276529 w 595518"/>
                <a:gd name="connsiteY17" fmla="*/ 350740 h 594654"/>
                <a:gd name="connsiteX18" fmla="*/ 275991 w 595518"/>
                <a:gd name="connsiteY18" fmla="*/ 348054 h 594654"/>
                <a:gd name="connsiteX19" fmla="*/ 275991 w 595518"/>
                <a:gd name="connsiteY19" fmla="*/ 347517 h 594654"/>
                <a:gd name="connsiteX20" fmla="*/ 275991 w 595518"/>
                <a:gd name="connsiteY20" fmla="*/ 157365 h 594654"/>
                <a:gd name="connsiteX21" fmla="*/ 297506 w 595518"/>
                <a:gd name="connsiteY21" fmla="*/ 135879 h 594654"/>
                <a:gd name="connsiteX22" fmla="*/ 297490 w 595518"/>
                <a:gd name="connsiteY22" fmla="*/ 42974 h 594654"/>
                <a:gd name="connsiteX23" fmla="*/ 43036 w 595518"/>
                <a:gd name="connsiteY23" fmla="*/ 297059 h 594654"/>
                <a:gd name="connsiteX24" fmla="*/ 297490 w 595518"/>
                <a:gd name="connsiteY24" fmla="*/ 551680 h 594654"/>
                <a:gd name="connsiteX25" fmla="*/ 552482 w 595518"/>
                <a:gd name="connsiteY25" fmla="*/ 297059 h 594654"/>
                <a:gd name="connsiteX26" fmla="*/ 297490 w 595518"/>
                <a:gd name="connsiteY26" fmla="*/ 42974 h 594654"/>
                <a:gd name="connsiteX27" fmla="*/ 297490 w 595518"/>
                <a:gd name="connsiteY27" fmla="*/ 0 h 594654"/>
                <a:gd name="connsiteX28" fmla="*/ 595518 w 595518"/>
                <a:gd name="connsiteY28" fmla="*/ 297059 h 594654"/>
                <a:gd name="connsiteX29" fmla="*/ 297490 w 595518"/>
                <a:gd name="connsiteY29" fmla="*/ 594654 h 594654"/>
                <a:gd name="connsiteX30" fmla="*/ 0 w 595518"/>
                <a:gd name="connsiteY30" fmla="*/ 297059 h 594654"/>
                <a:gd name="connsiteX31" fmla="*/ 297490 w 595518"/>
                <a:gd name="connsiteY31" fmla="*/ 0 h 59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95518" h="594654">
                  <a:moveTo>
                    <a:pt x="297506" y="135879"/>
                  </a:moveTo>
                  <a:cubicBezTo>
                    <a:pt x="309339" y="135879"/>
                    <a:pt x="319021" y="145548"/>
                    <a:pt x="319021" y="157365"/>
                  </a:cubicBezTo>
                  <a:lnTo>
                    <a:pt x="319021" y="334625"/>
                  </a:lnTo>
                  <a:lnTo>
                    <a:pt x="383027" y="371152"/>
                  </a:lnTo>
                  <a:cubicBezTo>
                    <a:pt x="393785" y="377061"/>
                    <a:pt x="397012" y="389952"/>
                    <a:pt x="391633" y="400158"/>
                  </a:cubicBezTo>
                  <a:cubicBezTo>
                    <a:pt x="387330" y="407141"/>
                    <a:pt x="380338" y="411438"/>
                    <a:pt x="372808" y="411438"/>
                  </a:cubicBezTo>
                  <a:cubicBezTo>
                    <a:pt x="369043" y="411438"/>
                    <a:pt x="365278" y="410364"/>
                    <a:pt x="362051" y="408215"/>
                  </a:cubicBezTo>
                  <a:lnTo>
                    <a:pt x="287286" y="366317"/>
                  </a:lnTo>
                  <a:cubicBezTo>
                    <a:pt x="286749" y="365780"/>
                    <a:pt x="286749" y="365780"/>
                    <a:pt x="286211" y="365780"/>
                  </a:cubicBezTo>
                  <a:cubicBezTo>
                    <a:pt x="285673" y="365243"/>
                    <a:pt x="285135" y="364706"/>
                    <a:pt x="284597" y="364169"/>
                  </a:cubicBezTo>
                  <a:cubicBezTo>
                    <a:pt x="284059" y="363632"/>
                    <a:pt x="283521" y="363632"/>
                    <a:pt x="282983" y="363095"/>
                  </a:cubicBezTo>
                  <a:cubicBezTo>
                    <a:pt x="282446" y="362557"/>
                    <a:pt x="281908" y="362020"/>
                    <a:pt x="281908" y="361483"/>
                  </a:cubicBezTo>
                  <a:cubicBezTo>
                    <a:pt x="281370" y="360946"/>
                    <a:pt x="280832" y="360409"/>
                    <a:pt x="280294" y="359872"/>
                  </a:cubicBezTo>
                  <a:cubicBezTo>
                    <a:pt x="279756" y="359334"/>
                    <a:pt x="279756" y="358797"/>
                    <a:pt x="279218" y="358260"/>
                  </a:cubicBezTo>
                  <a:cubicBezTo>
                    <a:pt x="278680" y="357723"/>
                    <a:pt x="278680" y="357186"/>
                    <a:pt x="278143" y="356112"/>
                  </a:cubicBezTo>
                  <a:cubicBezTo>
                    <a:pt x="278143" y="355574"/>
                    <a:pt x="277605" y="355037"/>
                    <a:pt x="277605" y="354500"/>
                  </a:cubicBezTo>
                  <a:cubicBezTo>
                    <a:pt x="277067" y="353963"/>
                    <a:pt x="277067" y="352889"/>
                    <a:pt x="277067" y="352352"/>
                  </a:cubicBezTo>
                  <a:cubicBezTo>
                    <a:pt x="276529" y="351814"/>
                    <a:pt x="276529" y="351277"/>
                    <a:pt x="276529" y="350740"/>
                  </a:cubicBezTo>
                  <a:cubicBezTo>
                    <a:pt x="276529" y="349666"/>
                    <a:pt x="276529" y="349129"/>
                    <a:pt x="275991" y="348054"/>
                  </a:cubicBezTo>
                  <a:cubicBezTo>
                    <a:pt x="275991" y="348054"/>
                    <a:pt x="275991" y="347517"/>
                    <a:pt x="275991" y="347517"/>
                  </a:cubicBezTo>
                  <a:lnTo>
                    <a:pt x="275991" y="157365"/>
                  </a:lnTo>
                  <a:cubicBezTo>
                    <a:pt x="275991" y="145548"/>
                    <a:pt x="285673" y="135879"/>
                    <a:pt x="297506" y="135879"/>
                  </a:cubicBezTo>
                  <a:close/>
                  <a:moveTo>
                    <a:pt x="297490" y="42974"/>
                  </a:moveTo>
                  <a:cubicBezTo>
                    <a:pt x="157083" y="42974"/>
                    <a:pt x="43036" y="156856"/>
                    <a:pt x="43036" y="297059"/>
                  </a:cubicBezTo>
                  <a:cubicBezTo>
                    <a:pt x="43036" y="437262"/>
                    <a:pt x="157083" y="551680"/>
                    <a:pt x="297490" y="551680"/>
                  </a:cubicBezTo>
                  <a:cubicBezTo>
                    <a:pt x="437897" y="551680"/>
                    <a:pt x="552482" y="437262"/>
                    <a:pt x="552482" y="297059"/>
                  </a:cubicBezTo>
                  <a:cubicBezTo>
                    <a:pt x="552482" y="156856"/>
                    <a:pt x="437897" y="42974"/>
                    <a:pt x="297490" y="42974"/>
                  </a:cubicBezTo>
                  <a:close/>
                  <a:moveTo>
                    <a:pt x="297490" y="0"/>
                  </a:moveTo>
                  <a:cubicBezTo>
                    <a:pt x="461567" y="0"/>
                    <a:pt x="595518" y="133219"/>
                    <a:pt x="595518" y="297059"/>
                  </a:cubicBezTo>
                  <a:cubicBezTo>
                    <a:pt x="595518" y="460897"/>
                    <a:pt x="461567" y="594654"/>
                    <a:pt x="297490" y="594654"/>
                  </a:cubicBezTo>
                  <a:cubicBezTo>
                    <a:pt x="133413" y="594654"/>
                    <a:pt x="0" y="460897"/>
                    <a:pt x="0" y="297059"/>
                  </a:cubicBezTo>
                  <a:cubicBezTo>
                    <a:pt x="0" y="133219"/>
                    <a:pt x="133413" y="0"/>
                    <a:pt x="2974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6" name="椭圆 52"/>
            <p:cNvSpPr/>
            <p:nvPr/>
          </p:nvSpPr>
          <p:spPr>
            <a:xfrm>
              <a:off x="5485022" y="4157540"/>
              <a:ext cx="356978" cy="356437"/>
            </a:xfrm>
            <a:custGeom>
              <a:avLst/>
              <a:gdLst>
                <a:gd name="connsiteX0" fmla="*/ 288111 w 575551"/>
                <a:gd name="connsiteY0" fmla="*/ 195956 h 574680"/>
                <a:gd name="connsiteX1" fmla="*/ 250987 w 575551"/>
                <a:gd name="connsiteY1" fmla="*/ 204012 h 574680"/>
                <a:gd name="connsiteX2" fmla="*/ 204180 w 575551"/>
                <a:gd name="connsiteY2" fmla="*/ 324853 h 574680"/>
                <a:gd name="connsiteX3" fmla="*/ 288111 w 575551"/>
                <a:gd name="connsiteY3" fmla="*/ 378828 h 574680"/>
                <a:gd name="connsiteX4" fmla="*/ 325234 w 575551"/>
                <a:gd name="connsiteY4" fmla="*/ 370772 h 574680"/>
                <a:gd name="connsiteX5" fmla="*/ 371234 w 575551"/>
                <a:gd name="connsiteY5" fmla="*/ 250737 h 574680"/>
                <a:gd name="connsiteX6" fmla="*/ 288111 w 575551"/>
                <a:gd name="connsiteY6" fmla="*/ 195956 h 574680"/>
                <a:gd name="connsiteX7" fmla="*/ 288111 w 575551"/>
                <a:gd name="connsiteY7" fmla="*/ 163732 h 574680"/>
                <a:gd name="connsiteX8" fmla="*/ 401094 w 575551"/>
                <a:gd name="connsiteY8" fmla="*/ 237042 h 574680"/>
                <a:gd name="connsiteX9" fmla="*/ 338146 w 575551"/>
                <a:gd name="connsiteY9" fmla="*/ 400579 h 574680"/>
                <a:gd name="connsiteX10" fmla="*/ 288111 w 575551"/>
                <a:gd name="connsiteY10" fmla="*/ 411052 h 574680"/>
                <a:gd name="connsiteX11" fmla="*/ 175127 w 575551"/>
                <a:gd name="connsiteY11" fmla="*/ 337742 h 574680"/>
                <a:gd name="connsiteX12" fmla="*/ 237268 w 575551"/>
                <a:gd name="connsiteY12" fmla="*/ 175011 h 574680"/>
                <a:gd name="connsiteX13" fmla="*/ 288111 w 575551"/>
                <a:gd name="connsiteY13" fmla="*/ 163732 h 574680"/>
                <a:gd name="connsiteX14" fmla="*/ 307478 w 575551"/>
                <a:gd name="connsiteY14" fmla="*/ 33198 h 574680"/>
                <a:gd name="connsiteX15" fmla="*/ 260674 w 575551"/>
                <a:gd name="connsiteY15" fmla="*/ 34004 h 574680"/>
                <a:gd name="connsiteX16" fmla="*/ 255025 w 575551"/>
                <a:gd name="connsiteY16" fmla="*/ 64624 h 574680"/>
                <a:gd name="connsiteX17" fmla="*/ 179171 w 575551"/>
                <a:gd name="connsiteY17" fmla="*/ 116999 h 574680"/>
                <a:gd name="connsiteX18" fmla="*/ 150120 w 575551"/>
                <a:gd name="connsiteY18" fmla="*/ 111359 h 574680"/>
                <a:gd name="connsiteX19" fmla="*/ 121876 w 575551"/>
                <a:gd name="connsiteY19" fmla="*/ 93631 h 574680"/>
                <a:gd name="connsiteX20" fmla="*/ 88791 w 575551"/>
                <a:gd name="connsiteY20" fmla="*/ 127474 h 574680"/>
                <a:gd name="connsiteX21" fmla="*/ 107351 w 575551"/>
                <a:gd name="connsiteY21" fmla="*/ 153259 h 574680"/>
                <a:gd name="connsiteX22" fmla="*/ 108965 w 575551"/>
                <a:gd name="connsiteY22" fmla="*/ 215304 h 574680"/>
                <a:gd name="connsiteX23" fmla="*/ 66196 w 575551"/>
                <a:gd name="connsiteY23" fmla="*/ 260427 h 574680"/>
                <a:gd name="connsiteX24" fmla="*/ 33110 w 575551"/>
                <a:gd name="connsiteY24" fmla="*/ 267679 h 574680"/>
                <a:gd name="connsiteX25" fmla="*/ 33917 w 575551"/>
                <a:gd name="connsiteY25" fmla="*/ 314414 h 574680"/>
                <a:gd name="connsiteX26" fmla="*/ 65389 w 575551"/>
                <a:gd name="connsiteY26" fmla="*/ 320055 h 574680"/>
                <a:gd name="connsiteX27" fmla="*/ 110579 w 575551"/>
                <a:gd name="connsiteY27" fmla="*/ 362761 h 574680"/>
                <a:gd name="connsiteX28" fmla="*/ 112193 w 575551"/>
                <a:gd name="connsiteY28" fmla="*/ 424806 h 574680"/>
                <a:gd name="connsiteX29" fmla="*/ 93633 w 575551"/>
                <a:gd name="connsiteY29" fmla="*/ 453008 h 574680"/>
                <a:gd name="connsiteX30" fmla="*/ 127525 w 575551"/>
                <a:gd name="connsiteY30" fmla="*/ 486045 h 574680"/>
                <a:gd name="connsiteX31" fmla="*/ 154155 w 575551"/>
                <a:gd name="connsiteY31" fmla="*/ 467512 h 574680"/>
                <a:gd name="connsiteX32" fmla="*/ 187240 w 575551"/>
                <a:gd name="connsiteY32" fmla="*/ 460260 h 574680"/>
                <a:gd name="connsiteX33" fmla="*/ 261481 w 575551"/>
                <a:gd name="connsiteY33" fmla="*/ 508606 h 574680"/>
                <a:gd name="connsiteX34" fmla="*/ 268743 w 575551"/>
                <a:gd name="connsiteY34" fmla="*/ 541643 h 574680"/>
                <a:gd name="connsiteX35" fmla="*/ 315547 w 575551"/>
                <a:gd name="connsiteY35" fmla="*/ 541643 h 574680"/>
                <a:gd name="connsiteX36" fmla="*/ 321196 w 575551"/>
                <a:gd name="connsiteY36" fmla="*/ 508606 h 574680"/>
                <a:gd name="connsiteX37" fmla="*/ 397050 w 575551"/>
                <a:gd name="connsiteY37" fmla="*/ 457037 h 574680"/>
                <a:gd name="connsiteX38" fmla="*/ 426101 w 575551"/>
                <a:gd name="connsiteY38" fmla="*/ 461871 h 574680"/>
                <a:gd name="connsiteX39" fmla="*/ 454345 w 575551"/>
                <a:gd name="connsiteY39" fmla="*/ 481210 h 574680"/>
                <a:gd name="connsiteX40" fmla="*/ 487430 w 575551"/>
                <a:gd name="connsiteY40" fmla="*/ 446562 h 574680"/>
                <a:gd name="connsiteX41" fmla="*/ 468870 w 575551"/>
                <a:gd name="connsiteY41" fmla="*/ 420777 h 574680"/>
                <a:gd name="connsiteX42" fmla="*/ 510025 w 575551"/>
                <a:gd name="connsiteY42" fmla="*/ 313609 h 574680"/>
                <a:gd name="connsiteX43" fmla="*/ 543111 w 575551"/>
                <a:gd name="connsiteY43" fmla="*/ 306357 h 574680"/>
                <a:gd name="connsiteX44" fmla="*/ 541497 w 575551"/>
                <a:gd name="connsiteY44" fmla="*/ 258816 h 574680"/>
                <a:gd name="connsiteX45" fmla="*/ 510832 w 575551"/>
                <a:gd name="connsiteY45" fmla="*/ 253981 h 574680"/>
                <a:gd name="connsiteX46" fmla="*/ 464028 w 575551"/>
                <a:gd name="connsiteY46" fmla="*/ 149230 h 574680"/>
                <a:gd name="connsiteX47" fmla="*/ 481781 w 575551"/>
                <a:gd name="connsiteY47" fmla="*/ 121028 h 574680"/>
                <a:gd name="connsiteX48" fmla="*/ 447889 w 575551"/>
                <a:gd name="connsiteY48" fmla="*/ 88797 h 574680"/>
                <a:gd name="connsiteX49" fmla="*/ 422066 w 575551"/>
                <a:gd name="connsiteY49" fmla="*/ 106524 h 574680"/>
                <a:gd name="connsiteX50" fmla="*/ 388981 w 575551"/>
                <a:gd name="connsiteY50" fmla="*/ 113776 h 574680"/>
                <a:gd name="connsiteX51" fmla="*/ 314740 w 575551"/>
                <a:gd name="connsiteY51" fmla="*/ 65429 h 574680"/>
                <a:gd name="connsiteX52" fmla="*/ 307478 w 575551"/>
                <a:gd name="connsiteY52" fmla="*/ 33198 h 574680"/>
                <a:gd name="connsiteX53" fmla="*/ 327652 w 575551"/>
                <a:gd name="connsiteY53" fmla="*/ 2579 h 574680"/>
                <a:gd name="connsiteX54" fmla="*/ 338142 w 575551"/>
                <a:gd name="connsiteY54" fmla="*/ 9831 h 574680"/>
                <a:gd name="connsiteX55" fmla="*/ 340563 w 575551"/>
                <a:gd name="connsiteY55" fmla="*/ 21917 h 574680"/>
                <a:gd name="connsiteX56" fmla="*/ 343791 w 575551"/>
                <a:gd name="connsiteY56" fmla="*/ 52537 h 574680"/>
                <a:gd name="connsiteX57" fmla="*/ 388981 w 575551"/>
                <a:gd name="connsiteY57" fmla="*/ 81545 h 574680"/>
                <a:gd name="connsiteX58" fmla="*/ 409155 w 575551"/>
                <a:gd name="connsiteY58" fmla="*/ 76710 h 574680"/>
                <a:gd name="connsiteX59" fmla="*/ 430943 w 575551"/>
                <a:gd name="connsiteY59" fmla="*/ 57372 h 574680"/>
                <a:gd name="connsiteX60" fmla="*/ 441433 w 575551"/>
                <a:gd name="connsiteY60" fmla="*/ 50120 h 574680"/>
                <a:gd name="connsiteX61" fmla="*/ 454345 w 575551"/>
                <a:gd name="connsiteY61" fmla="*/ 52537 h 574680"/>
                <a:gd name="connsiteX62" fmla="*/ 517288 w 575551"/>
                <a:gd name="connsiteY62" fmla="*/ 113776 h 574680"/>
                <a:gd name="connsiteX63" fmla="*/ 519709 w 575551"/>
                <a:gd name="connsiteY63" fmla="*/ 125863 h 574680"/>
                <a:gd name="connsiteX64" fmla="*/ 513253 w 575551"/>
                <a:gd name="connsiteY64" fmla="*/ 137143 h 574680"/>
                <a:gd name="connsiteX65" fmla="*/ 493886 w 575551"/>
                <a:gd name="connsiteY65" fmla="*/ 160511 h 574680"/>
                <a:gd name="connsiteX66" fmla="*/ 522130 w 575551"/>
                <a:gd name="connsiteY66" fmla="*/ 224167 h 574680"/>
                <a:gd name="connsiteX67" fmla="*/ 551987 w 575551"/>
                <a:gd name="connsiteY67" fmla="*/ 225779 h 574680"/>
                <a:gd name="connsiteX68" fmla="*/ 564092 w 575551"/>
                <a:gd name="connsiteY68" fmla="*/ 227391 h 574680"/>
                <a:gd name="connsiteX69" fmla="*/ 571354 w 575551"/>
                <a:gd name="connsiteY69" fmla="*/ 238671 h 574680"/>
                <a:gd name="connsiteX70" fmla="*/ 572968 w 575551"/>
                <a:gd name="connsiteY70" fmla="*/ 326501 h 574680"/>
                <a:gd name="connsiteX71" fmla="*/ 566513 w 575551"/>
                <a:gd name="connsiteY71" fmla="*/ 336976 h 574680"/>
                <a:gd name="connsiteX72" fmla="*/ 553601 w 575551"/>
                <a:gd name="connsiteY72" fmla="*/ 339393 h 574680"/>
                <a:gd name="connsiteX73" fmla="*/ 522937 w 575551"/>
                <a:gd name="connsiteY73" fmla="*/ 342617 h 574680"/>
                <a:gd name="connsiteX74" fmla="*/ 497921 w 575551"/>
                <a:gd name="connsiteY74" fmla="*/ 407884 h 574680"/>
                <a:gd name="connsiteX75" fmla="*/ 518095 w 575551"/>
                <a:gd name="connsiteY75" fmla="*/ 429640 h 574680"/>
                <a:gd name="connsiteX76" fmla="*/ 526164 w 575551"/>
                <a:gd name="connsiteY76" fmla="*/ 440116 h 574680"/>
                <a:gd name="connsiteX77" fmla="*/ 522937 w 575551"/>
                <a:gd name="connsiteY77" fmla="*/ 453008 h 574680"/>
                <a:gd name="connsiteX78" fmla="*/ 461607 w 575551"/>
                <a:gd name="connsiteY78" fmla="*/ 516664 h 574680"/>
                <a:gd name="connsiteX79" fmla="*/ 449503 w 575551"/>
                <a:gd name="connsiteY79" fmla="*/ 519082 h 574680"/>
                <a:gd name="connsiteX80" fmla="*/ 438205 w 575551"/>
                <a:gd name="connsiteY80" fmla="*/ 511830 h 574680"/>
                <a:gd name="connsiteX81" fmla="*/ 414804 w 575551"/>
                <a:gd name="connsiteY81" fmla="*/ 492491 h 574680"/>
                <a:gd name="connsiteX82" fmla="*/ 397050 w 575551"/>
                <a:gd name="connsiteY82" fmla="*/ 489268 h 574680"/>
                <a:gd name="connsiteX83" fmla="*/ 351054 w 575551"/>
                <a:gd name="connsiteY83" fmla="*/ 520693 h 574680"/>
                <a:gd name="connsiteX84" fmla="*/ 349440 w 575551"/>
                <a:gd name="connsiteY84" fmla="*/ 550507 h 574680"/>
                <a:gd name="connsiteX85" fmla="*/ 347826 w 575551"/>
                <a:gd name="connsiteY85" fmla="*/ 563399 h 574680"/>
                <a:gd name="connsiteX86" fmla="*/ 336528 w 575551"/>
                <a:gd name="connsiteY86" fmla="*/ 570651 h 574680"/>
                <a:gd name="connsiteX87" fmla="*/ 288110 w 575551"/>
                <a:gd name="connsiteY87" fmla="*/ 574680 h 574680"/>
                <a:gd name="connsiteX88" fmla="*/ 248569 w 575551"/>
                <a:gd name="connsiteY88" fmla="*/ 572263 h 574680"/>
                <a:gd name="connsiteX89" fmla="*/ 237272 w 575551"/>
                <a:gd name="connsiteY89" fmla="*/ 565011 h 574680"/>
                <a:gd name="connsiteX90" fmla="*/ 234851 w 575551"/>
                <a:gd name="connsiteY90" fmla="*/ 552924 h 574680"/>
                <a:gd name="connsiteX91" fmla="*/ 232430 w 575551"/>
                <a:gd name="connsiteY91" fmla="*/ 521499 h 574680"/>
                <a:gd name="connsiteX92" fmla="*/ 187240 w 575551"/>
                <a:gd name="connsiteY92" fmla="*/ 492491 h 574680"/>
                <a:gd name="connsiteX93" fmla="*/ 167066 w 575551"/>
                <a:gd name="connsiteY93" fmla="*/ 496520 h 574680"/>
                <a:gd name="connsiteX94" fmla="*/ 144471 w 575551"/>
                <a:gd name="connsiteY94" fmla="*/ 516664 h 574680"/>
                <a:gd name="connsiteX95" fmla="*/ 133981 w 575551"/>
                <a:gd name="connsiteY95" fmla="*/ 524722 h 574680"/>
                <a:gd name="connsiteX96" fmla="*/ 121069 w 575551"/>
                <a:gd name="connsiteY96" fmla="*/ 522305 h 574680"/>
                <a:gd name="connsiteX97" fmla="*/ 58126 w 575551"/>
                <a:gd name="connsiteY97" fmla="*/ 460260 h 574680"/>
                <a:gd name="connsiteX98" fmla="*/ 54898 w 575551"/>
                <a:gd name="connsiteY98" fmla="*/ 448173 h 574680"/>
                <a:gd name="connsiteX99" fmla="*/ 62161 w 575551"/>
                <a:gd name="connsiteY99" fmla="*/ 436892 h 574680"/>
                <a:gd name="connsiteX100" fmla="*/ 82335 w 575551"/>
                <a:gd name="connsiteY100" fmla="*/ 413525 h 574680"/>
                <a:gd name="connsiteX101" fmla="*/ 81528 w 575551"/>
                <a:gd name="connsiteY101" fmla="*/ 375653 h 574680"/>
                <a:gd name="connsiteX102" fmla="*/ 54091 w 575551"/>
                <a:gd name="connsiteY102" fmla="*/ 349869 h 574680"/>
                <a:gd name="connsiteX103" fmla="*/ 24234 w 575551"/>
                <a:gd name="connsiteY103" fmla="*/ 348257 h 574680"/>
                <a:gd name="connsiteX104" fmla="*/ 11322 w 575551"/>
                <a:gd name="connsiteY104" fmla="*/ 346645 h 574680"/>
                <a:gd name="connsiteX105" fmla="*/ 4060 w 575551"/>
                <a:gd name="connsiteY105" fmla="*/ 335365 h 574680"/>
                <a:gd name="connsiteX106" fmla="*/ 3253 w 575551"/>
                <a:gd name="connsiteY106" fmla="*/ 247535 h 574680"/>
                <a:gd name="connsiteX107" fmla="*/ 9708 w 575551"/>
                <a:gd name="connsiteY107" fmla="*/ 236254 h 574680"/>
                <a:gd name="connsiteX108" fmla="*/ 22620 w 575551"/>
                <a:gd name="connsiteY108" fmla="*/ 233837 h 574680"/>
                <a:gd name="connsiteX109" fmla="*/ 53284 w 575551"/>
                <a:gd name="connsiteY109" fmla="*/ 230614 h 574680"/>
                <a:gd name="connsiteX110" fmla="*/ 79107 w 575551"/>
                <a:gd name="connsiteY110" fmla="*/ 204023 h 574680"/>
                <a:gd name="connsiteX111" fmla="*/ 78300 w 575551"/>
                <a:gd name="connsiteY111" fmla="*/ 166152 h 574680"/>
                <a:gd name="connsiteX112" fmla="*/ 58126 w 575551"/>
                <a:gd name="connsiteY112" fmla="*/ 144395 h 574680"/>
                <a:gd name="connsiteX113" fmla="*/ 50864 w 575551"/>
                <a:gd name="connsiteY113" fmla="*/ 133920 h 574680"/>
                <a:gd name="connsiteX114" fmla="*/ 53284 w 575551"/>
                <a:gd name="connsiteY114" fmla="*/ 121028 h 574680"/>
                <a:gd name="connsiteX115" fmla="*/ 114614 w 575551"/>
                <a:gd name="connsiteY115" fmla="*/ 58177 h 574680"/>
                <a:gd name="connsiteX116" fmla="*/ 127525 w 575551"/>
                <a:gd name="connsiteY116" fmla="*/ 54954 h 574680"/>
                <a:gd name="connsiteX117" fmla="*/ 138015 w 575551"/>
                <a:gd name="connsiteY117" fmla="*/ 62206 h 574680"/>
                <a:gd name="connsiteX118" fmla="*/ 161417 w 575551"/>
                <a:gd name="connsiteY118" fmla="*/ 81545 h 574680"/>
                <a:gd name="connsiteX119" fmla="*/ 179171 w 575551"/>
                <a:gd name="connsiteY119" fmla="*/ 84768 h 574680"/>
                <a:gd name="connsiteX120" fmla="*/ 225167 w 575551"/>
                <a:gd name="connsiteY120" fmla="*/ 53343 h 574680"/>
                <a:gd name="connsiteX121" fmla="*/ 226781 w 575551"/>
                <a:gd name="connsiteY121" fmla="*/ 24335 h 574680"/>
                <a:gd name="connsiteX122" fmla="*/ 229202 w 575551"/>
                <a:gd name="connsiteY122" fmla="*/ 11442 h 574680"/>
                <a:gd name="connsiteX123" fmla="*/ 239693 w 575551"/>
                <a:gd name="connsiteY123" fmla="*/ 4190 h 574680"/>
                <a:gd name="connsiteX124" fmla="*/ 327652 w 575551"/>
                <a:gd name="connsiteY124" fmla="*/ 2579 h 57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575551" h="574680">
                  <a:moveTo>
                    <a:pt x="288111" y="195956"/>
                  </a:moveTo>
                  <a:cubicBezTo>
                    <a:pt x="275198" y="195956"/>
                    <a:pt x="262286" y="199179"/>
                    <a:pt x="250987" y="204012"/>
                  </a:cubicBezTo>
                  <a:cubicBezTo>
                    <a:pt x="204987" y="224958"/>
                    <a:pt x="184004" y="278933"/>
                    <a:pt x="204180" y="324853"/>
                  </a:cubicBezTo>
                  <a:cubicBezTo>
                    <a:pt x="218706" y="357882"/>
                    <a:pt x="251794" y="378828"/>
                    <a:pt x="288111" y="378828"/>
                  </a:cubicBezTo>
                  <a:cubicBezTo>
                    <a:pt x="301023" y="378828"/>
                    <a:pt x="313128" y="376411"/>
                    <a:pt x="325234" y="370772"/>
                  </a:cubicBezTo>
                  <a:cubicBezTo>
                    <a:pt x="371234" y="350632"/>
                    <a:pt x="392217" y="296657"/>
                    <a:pt x="371234" y="250737"/>
                  </a:cubicBezTo>
                  <a:cubicBezTo>
                    <a:pt x="356708" y="217708"/>
                    <a:pt x="323620" y="195956"/>
                    <a:pt x="288111" y="195956"/>
                  </a:cubicBezTo>
                  <a:close/>
                  <a:moveTo>
                    <a:pt x="288111" y="163732"/>
                  </a:moveTo>
                  <a:cubicBezTo>
                    <a:pt x="336532" y="163732"/>
                    <a:pt x="380919" y="192734"/>
                    <a:pt x="401094" y="237042"/>
                  </a:cubicBezTo>
                  <a:cubicBezTo>
                    <a:pt x="428533" y="299879"/>
                    <a:pt x="400287" y="372383"/>
                    <a:pt x="338146" y="400579"/>
                  </a:cubicBezTo>
                  <a:cubicBezTo>
                    <a:pt x="322006" y="407830"/>
                    <a:pt x="305058" y="411052"/>
                    <a:pt x="288111" y="411052"/>
                  </a:cubicBezTo>
                  <a:cubicBezTo>
                    <a:pt x="238882" y="411052"/>
                    <a:pt x="194496" y="382050"/>
                    <a:pt x="175127" y="337742"/>
                  </a:cubicBezTo>
                  <a:cubicBezTo>
                    <a:pt x="146881" y="275711"/>
                    <a:pt x="175127" y="202401"/>
                    <a:pt x="237268" y="175011"/>
                  </a:cubicBezTo>
                  <a:cubicBezTo>
                    <a:pt x="253408" y="167760"/>
                    <a:pt x="270356" y="163732"/>
                    <a:pt x="288111" y="163732"/>
                  </a:cubicBezTo>
                  <a:close/>
                  <a:moveTo>
                    <a:pt x="307478" y="33198"/>
                  </a:moveTo>
                  <a:cubicBezTo>
                    <a:pt x="292145" y="31587"/>
                    <a:pt x="276006" y="32392"/>
                    <a:pt x="260674" y="34004"/>
                  </a:cubicBezTo>
                  <a:cubicBezTo>
                    <a:pt x="260674" y="44479"/>
                    <a:pt x="259060" y="54954"/>
                    <a:pt x="255025" y="64624"/>
                  </a:cubicBezTo>
                  <a:cubicBezTo>
                    <a:pt x="242921" y="96049"/>
                    <a:pt x="212256" y="116999"/>
                    <a:pt x="179171" y="116999"/>
                  </a:cubicBezTo>
                  <a:cubicBezTo>
                    <a:pt x="168680" y="116999"/>
                    <a:pt x="158997" y="115387"/>
                    <a:pt x="150120" y="111359"/>
                  </a:cubicBezTo>
                  <a:cubicBezTo>
                    <a:pt x="139629" y="107330"/>
                    <a:pt x="129946" y="101689"/>
                    <a:pt x="121876" y="93631"/>
                  </a:cubicBezTo>
                  <a:cubicBezTo>
                    <a:pt x="109772" y="103301"/>
                    <a:pt x="99281" y="114582"/>
                    <a:pt x="88791" y="127474"/>
                  </a:cubicBezTo>
                  <a:cubicBezTo>
                    <a:pt x="96860" y="134726"/>
                    <a:pt x="103316" y="143590"/>
                    <a:pt x="107351" y="153259"/>
                  </a:cubicBezTo>
                  <a:cubicBezTo>
                    <a:pt x="116228" y="172598"/>
                    <a:pt x="117034" y="195160"/>
                    <a:pt x="108965" y="215304"/>
                  </a:cubicBezTo>
                  <a:cubicBezTo>
                    <a:pt x="100895" y="235448"/>
                    <a:pt x="86370" y="251564"/>
                    <a:pt x="66196" y="260427"/>
                  </a:cubicBezTo>
                  <a:cubicBezTo>
                    <a:pt x="55705" y="265262"/>
                    <a:pt x="44408" y="267679"/>
                    <a:pt x="33110" y="267679"/>
                  </a:cubicBezTo>
                  <a:cubicBezTo>
                    <a:pt x="31496" y="282989"/>
                    <a:pt x="32303" y="299105"/>
                    <a:pt x="33917" y="314414"/>
                  </a:cubicBezTo>
                  <a:cubicBezTo>
                    <a:pt x="44408" y="313609"/>
                    <a:pt x="55705" y="316026"/>
                    <a:pt x="65389" y="320055"/>
                  </a:cubicBezTo>
                  <a:cubicBezTo>
                    <a:pt x="85563" y="327307"/>
                    <a:pt x="101702" y="342617"/>
                    <a:pt x="110579" y="362761"/>
                  </a:cubicBezTo>
                  <a:cubicBezTo>
                    <a:pt x="119455" y="382100"/>
                    <a:pt x="120262" y="404661"/>
                    <a:pt x="112193" y="424806"/>
                  </a:cubicBezTo>
                  <a:cubicBezTo>
                    <a:pt x="108158" y="435281"/>
                    <a:pt x="101702" y="444950"/>
                    <a:pt x="93633" y="453008"/>
                  </a:cubicBezTo>
                  <a:cubicBezTo>
                    <a:pt x="104123" y="465095"/>
                    <a:pt x="115421" y="476375"/>
                    <a:pt x="127525" y="486045"/>
                  </a:cubicBezTo>
                  <a:cubicBezTo>
                    <a:pt x="134788" y="477987"/>
                    <a:pt x="143664" y="471541"/>
                    <a:pt x="154155" y="467512"/>
                  </a:cubicBezTo>
                  <a:cubicBezTo>
                    <a:pt x="164645" y="462677"/>
                    <a:pt x="175943" y="460260"/>
                    <a:pt x="187240" y="460260"/>
                  </a:cubicBezTo>
                  <a:cubicBezTo>
                    <a:pt x="219519" y="460260"/>
                    <a:pt x="248569" y="478793"/>
                    <a:pt x="261481" y="508606"/>
                  </a:cubicBezTo>
                  <a:cubicBezTo>
                    <a:pt x="266323" y="519082"/>
                    <a:pt x="268743" y="530362"/>
                    <a:pt x="268743" y="541643"/>
                  </a:cubicBezTo>
                  <a:cubicBezTo>
                    <a:pt x="284076" y="543255"/>
                    <a:pt x="300215" y="543255"/>
                    <a:pt x="315547" y="541643"/>
                  </a:cubicBezTo>
                  <a:cubicBezTo>
                    <a:pt x="315547" y="530362"/>
                    <a:pt x="317161" y="519082"/>
                    <a:pt x="321196" y="508606"/>
                  </a:cubicBezTo>
                  <a:cubicBezTo>
                    <a:pt x="333300" y="477987"/>
                    <a:pt x="363965" y="457037"/>
                    <a:pt x="397050" y="457037"/>
                  </a:cubicBezTo>
                  <a:cubicBezTo>
                    <a:pt x="406734" y="457037"/>
                    <a:pt x="417224" y="458648"/>
                    <a:pt x="426101" y="461871"/>
                  </a:cubicBezTo>
                  <a:cubicBezTo>
                    <a:pt x="437399" y="466706"/>
                    <a:pt x="446275" y="472347"/>
                    <a:pt x="454345" y="481210"/>
                  </a:cubicBezTo>
                  <a:cubicBezTo>
                    <a:pt x="466449" y="470735"/>
                    <a:pt x="477747" y="459454"/>
                    <a:pt x="487430" y="446562"/>
                  </a:cubicBezTo>
                  <a:cubicBezTo>
                    <a:pt x="479361" y="439310"/>
                    <a:pt x="472905" y="430446"/>
                    <a:pt x="468870" y="420777"/>
                  </a:cubicBezTo>
                  <a:cubicBezTo>
                    <a:pt x="450310" y="379682"/>
                    <a:pt x="468870" y="331336"/>
                    <a:pt x="510025" y="313609"/>
                  </a:cubicBezTo>
                  <a:cubicBezTo>
                    <a:pt x="520516" y="308774"/>
                    <a:pt x="531006" y="306357"/>
                    <a:pt x="543111" y="306357"/>
                  </a:cubicBezTo>
                  <a:cubicBezTo>
                    <a:pt x="543918" y="290241"/>
                    <a:pt x="543918" y="274931"/>
                    <a:pt x="541497" y="258816"/>
                  </a:cubicBezTo>
                  <a:cubicBezTo>
                    <a:pt x="531006" y="259622"/>
                    <a:pt x="520516" y="258010"/>
                    <a:pt x="510832" y="253981"/>
                  </a:cubicBezTo>
                  <a:cubicBezTo>
                    <a:pt x="468870" y="237866"/>
                    <a:pt x="447889" y="190325"/>
                    <a:pt x="464028" y="149230"/>
                  </a:cubicBezTo>
                  <a:cubicBezTo>
                    <a:pt x="468063" y="138755"/>
                    <a:pt x="473712" y="129086"/>
                    <a:pt x="481781" y="121028"/>
                  </a:cubicBezTo>
                  <a:cubicBezTo>
                    <a:pt x="471291" y="108941"/>
                    <a:pt x="459993" y="98466"/>
                    <a:pt x="447889" y="88797"/>
                  </a:cubicBezTo>
                  <a:cubicBezTo>
                    <a:pt x="440626" y="96049"/>
                    <a:pt x="431750" y="102495"/>
                    <a:pt x="422066" y="106524"/>
                  </a:cubicBezTo>
                  <a:cubicBezTo>
                    <a:pt x="411576" y="111359"/>
                    <a:pt x="400278" y="113776"/>
                    <a:pt x="388981" y="113776"/>
                  </a:cubicBezTo>
                  <a:cubicBezTo>
                    <a:pt x="356702" y="113776"/>
                    <a:pt x="327652" y="94437"/>
                    <a:pt x="314740" y="65429"/>
                  </a:cubicBezTo>
                  <a:cubicBezTo>
                    <a:pt x="309898" y="54954"/>
                    <a:pt x="307478" y="44479"/>
                    <a:pt x="307478" y="33198"/>
                  </a:cubicBezTo>
                  <a:close/>
                  <a:moveTo>
                    <a:pt x="327652" y="2579"/>
                  </a:moveTo>
                  <a:cubicBezTo>
                    <a:pt x="331686" y="3385"/>
                    <a:pt x="335721" y="5802"/>
                    <a:pt x="338142" y="9831"/>
                  </a:cubicBezTo>
                  <a:cubicBezTo>
                    <a:pt x="340563" y="13054"/>
                    <a:pt x="341370" y="17889"/>
                    <a:pt x="340563" y="21917"/>
                  </a:cubicBezTo>
                  <a:cubicBezTo>
                    <a:pt x="338949" y="32392"/>
                    <a:pt x="339756" y="42868"/>
                    <a:pt x="343791" y="52537"/>
                  </a:cubicBezTo>
                  <a:cubicBezTo>
                    <a:pt x="351861" y="70264"/>
                    <a:pt x="369614" y="81545"/>
                    <a:pt x="388981" y="81545"/>
                  </a:cubicBezTo>
                  <a:cubicBezTo>
                    <a:pt x="395436" y="81545"/>
                    <a:pt x="402699" y="79933"/>
                    <a:pt x="409155" y="76710"/>
                  </a:cubicBezTo>
                  <a:cubicBezTo>
                    <a:pt x="418031" y="72681"/>
                    <a:pt x="425294" y="66235"/>
                    <a:pt x="430943" y="57372"/>
                  </a:cubicBezTo>
                  <a:cubicBezTo>
                    <a:pt x="433364" y="54148"/>
                    <a:pt x="437399" y="50925"/>
                    <a:pt x="441433" y="50120"/>
                  </a:cubicBezTo>
                  <a:cubicBezTo>
                    <a:pt x="445468" y="49314"/>
                    <a:pt x="450310" y="50120"/>
                    <a:pt x="454345" y="52537"/>
                  </a:cubicBezTo>
                  <a:cubicBezTo>
                    <a:pt x="477747" y="69458"/>
                    <a:pt x="499535" y="90408"/>
                    <a:pt x="517288" y="113776"/>
                  </a:cubicBezTo>
                  <a:cubicBezTo>
                    <a:pt x="519709" y="116999"/>
                    <a:pt x="520516" y="121834"/>
                    <a:pt x="519709" y="125863"/>
                  </a:cubicBezTo>
                  <a:cubicBezTo>
                    <a:pt x="519709" y="130697"/>
                    <a:pt x="516481" y="134726"/>
                    <a:pt x="513253" y="137143"/>
                  </a:cubicBezTo>
                  <a:cubicBezTo>
                    <a:pt x="504376" y="142784"/>
                    <a:pt x="497114" y="150842"/>
                    <a:pt x="493886" y="160511"/>
                  </a:cubicBezTo>
                  <a:cubicBezTo>
                    <a:pt x="484202" y="185490"/>
                    <a:pt x="497114" y="214498"/>
                    <a:pt x="522130" y="224167"/>
                  </a:cubicBezTo>
                  <a:cubicBezTo>
                    <a:pt x="531813" y="227391"/>
                    <a:pt x="541497" y="228196"/>
                    <a:pt x="551987" y="225779"/>
                  </a:cubicBezTo>
                  <a:cubicBezTo>
                    <a:pt x="556022" y="224167"/>
                    <a:pt x="560864" y="224973"/>
                    <a:pt x="564092" y="227391"/>
                  </a:cubicBezTo>
                  <a:cubicBezTo>
                    <a:pt x="568126" y="229808"/>
                    <a:pt x="570547" y="233837"/>
                    <a:pt x="571354" y="238671"/>
                  </a:cubicBezTo>
                  <a:cubicBezTo>
                    <a:pt x="576196" y="267679"/>
                    <a:pt x="577003" y="296687"/>
                    <a:pt x="572968" y="326501"/>
                  </a:cubicBezTo>
                  <a:cubicBezTo>
                    <a:pt x="572161" y="330530"/>
                    <a:pt x="569740" y="334559"/>
                    <a:pt x="566513" y="336976"/>
                  </a:cubicBezTo>
                  <a:cubicBezTo>
                    <a:pt x="562478" y="339393"/>
                    <a:pt x="558443" y="341005"/>
                    <a:pt x="553601" y="339393"/>
                  </a:cubicBezTo>
                  <a:cubicBezTo>
                    <a:pt x="543111" y="337782"/>
                    <a:pt x="532620" y="338588"/>
                    <a:pt x="522937" y="342617"/>
                  </a:cubicBezTo>
                  <a:cubicBezTo>
                    <a:pt x="498728" y="353897"/>
                    <a:pt x="487430" y="382905"/>
                    <a:pt x="497921" y="407884"/>
                  </a:cubicBezTo>
                  <a:cubicBezTo>
                    <a:pt x="501956" y="416748"/>
                    <a:pt x="509218" y="424806"/>
                    <a:pt x="518095" y="429640"/>
                  </a:cubicBezTo>
                  <a:cubicBezTo>
                    <a:pt x="522130" y="432058"/>
                    <a:pt x="524550" y="436087"/>
                    <a:pt x="526164" y="440116"/>
                  </a:cubicBezTo>
                  <a:cubicBezTo>
                    <a:pt x="526971" y="444950"/>
                    <a:pt x="526164" y="448979"/>
                    <a:pt x="522937" y="453008"/>
                  </a:cubicBezTo>
                  <a:cubicBezTo>
                    <a:pt x="505990" y="477181"/>
                    <a:pt x="485816" y="498937"/>
                    <a:pt x="461607" y="516664"/>
                  </a:cubicBezTo>
                  <a:cubicBezTo>
                    <a:pt x="458380" y="519082"/>
                    <a:pt x="453538" y="520693"/>
                    <a:pt x="449503" y="519082"/>
                  </a:cubicBezTo>
                  <a:cubicBezTo>
                    <a:pt x="444661" y="518276"/>
                    <a:pt x="440626" y="515858"/>
                    <a:pt x="438205" y="511830"/>
                  </a:cubicBezTo>
                  <a:cubicBezTo>
                    <a:pt x="432557" y="502966"/>
                    <a:pt x="424487" y="495714"/>
                    <a:pt x="414804" y="492491"/>
                  </a:cubicBezTo>
                  <a:cubicBezTo>
                    <a:pt x="409155" y="490074"/>
                    <a:pt x="403506" y="489268"/>
                    <a:pt x="397050" y="489268"/>
                  </a:cubicBezTo>
                  <a:cubicBezTo>
                    <a:pt x="376876" y="489268"/>
                    <a:pt x="358316" y="501355"/>
                    <a:pt x="351054" y="520693"/>
                  </a:cubicBezTo>
                  <a:cubicBezTo>
                    <a:pt x="347826" y="530362"/>
                    <a:pt x="347019" y="540838"/>
                    <a:pt x="349440" y="550507"/>
                  </a:cubicBezTo>
                  <a:cubicBezTo>
                    <a:pt x="351054" y="555342"/>
                    <a:pt x="350247" y="559370"/>
                    <a:pt x="347826" y="563399"/>
                  </a:cubicBezTo>
                  <a:cubicBezTo>
                    <a:pt x="345405" y="567428"/>
                    <a:pt x="341370" y="569845"/>
                    <a:pt x="336528" y="570651"/>
                  </a:cubicBezTo>
                  <a:cubicBezTo>
                    <a:pt x="321196" y="573874"/>
                    <a:pt x="304250" y="574680"/>
                    <a:pt x="288110" y="574680"/>
                  </a:cubicBezTo>
                  <a:cubicBezTo>
                    <a:pt x="275199" y="574680"/>
                    <a:pt x="261481" y="573874"/>
                    <a:pt x="248569" y="572263"/>
                  </a:cubicBezTo>
                  <a:cubicBezTo>
                    <a:pt x="243728" y="571457"/>
                    <a:pt x="239693" y="569040"/>
                    <a:pt x="237272" y="565011"/>
                  </a:cubicBezTo>
                  <a:cubicBezTo>
                    <a:pt x="234851" y="561788"/>
                    <a:pt x="234044" y="556953"/>
                    <a:pt x="234851" y="552924"/>
                  </a:cubicBezTo>
                  <a:cubicBezTo>
                    <a:pt x="237272" y="542449"/>
                    <a:pt x="236465" y="531168"/>
                    <a:pt x="232430" y="521499"/>
                  </a:cubicBezTo>
                  <a:cubicBezTo>
                    <a:pt x="224360" y="503772"/>
                    <a:pt x="206607" y="492491"/>
                    <a:pt x="187240" y="492491"/>
                  </a:cubicBezTo>
                  <a:cubicBezTo>
                    <a:pt x="179978" y="492491"/>
                    <a:pt x="173522" y="494103"/>
                    <a:pt x="167066" y="496520"/>
                  </a:cubicBezTo>
                  <a:cubicBezTo>
                    <a:pt x="157383" y="500549"/>
                    <a:pt x="150120" y="507801"/>
                    <a:pt x="144471" y="516664"/>
                  </a:cubicBezTo>
                  <a:cubicBezTo>
                    <a:pt x="142050" y="520693"/>
                    <a:pt x="138822" y="523916"/>
                    <a:pt x="133981" y="524722"/>
                  </a:cubicBezTo>
                  <a:cubicBezTo>
                    <a:pt x="129946" y="525528"/>
                    <a:pt x="125104" y="524722"/>
                    <a:pt x="121069" y="522305"/>
                  </a:cubicBezTo>
                  <a:cubicBezTo>
                    <a:pt x="96860" y="504578"/>
                    <a:pt x="75879" y="484433"/>
                    <a:pt x="58126" y="460260"/>
                  </a:cubicBezTo>
                  <a:cubicBezTo>
                    <a:pt x="54898" y="457037"/>
                    <a:pt x="54091" y="452202"/>
                    <a:pt x="54898" y="448173"/>
                  </a:cubicBezTo>
                  <a:cubicBezTo>
                    <a:pt x="55705" y="443339"/>
                    <a:pt x="58126" y="439310"/>
                    <a:pt x="62161" y="436892"/>
                  </a:cubicBezTo>
                  <a:cubicBezTo>
                    <a:pt x="71845" y="431252"/>
                    <a:pt x="78300" y="423194"/>
                    <a:pt x="82335" y="413525"/>
                  </a:cubicBezTo>
                  <a:cubicBezTo>
                    <a:pt x="87177" y="400632"/>
                    <a:pt x="86370" y="387740"/>
                    <a:pt x="81528" y="375653"/>
                  </a:cubicBezTo>
                  <a:cubicBezTo>
                    <a:pt x="75879" y="363567"/>
                    <a:pt x="66196" y="354703"/>
                    <a:pt x="54091" y="349869"/>
                  </a:cubicBezTo>
                  <a:cubicBezTo>
                    <a:pt x="44408" y="345840"/>
                    <a:pt x="33917" y="345840"/>
                    <a:pt x="24234" y="348257"/>
                  </a:cubicBezTo>
                  <a:cubicBezTo>
                    <a:pt x="19392" y="349063"/>
                    <a:pt x="15357" y="349063"/>
                    <a:pt x="11322" y="346645"/>
                  </a:cubicBezTo>
                  <a:cubicBezTo>
                    <a:pt x="7288" y="343422"/>
                    <a:pt x="4867" y="340199"/>
                    <a:pt x="4060" y="335365"/>
                  </a:cubicBezTo>
                  <a:cubicBezTo>
                    <a:pt x="-782" y="306357"/>
                    <a:pt x="-1589" y="276543"/>
                    <a:pt x="3253" y="247535"/>
                  </a:cubicBezTo>
                  <a:cubicBezTo>
                    <a:pt x="3253" y="242700"/>
                    <a:pt x="5674" y="238671"/>
                    <a:pt x="9708" y="236254"/>
                  </a:cubicBezTo>
                  <a:cubicBezTo>
                    <a:pt x="13743" y="233837"/>
                    <a:pt x="17778" y="233031"/>
                    <a:pt x="22620" y="233837"/>
                  </a:cubicBezTo>
                  <a:cubicBezTo>
                    <a:pt x="33110" y="236254"/>
                    <a:pt x="43601" y="235448"/>
                    <a:pt x="53284" y="230614"/>
                  </a:cubicBezTo>
                  <a:cubicBezTo>
                    <a:pt x="65389" y="225779"/>
                    <a:pt x="74265" y="216110"/>
                    <a:pt x="79107" y="204023"/>
                  </a:cubicBezTo>
                  <a:cubicBezTo>
                    <a:pt x="83949" y="191131"/>
                    <a:pt x="83142" y="178238"/>
                    <a:pt x="78300" y="166152"/>
                  </a:cubicBezTo>
                  <a:cubicBezTo>
                    <a:pt x="73459" y="157288"/>
                    <a:pt x="67003" y="149230"/>
                    <a:pt x="58126" y="144395"/>
                  </a:cubicBezTo>
                  <a:cubicBezTo>
                    <a:pt x="54091" y="141978"/>
                    <a:pt x="51671" y="137949"/>
                    <a:pt x="50864" y="133920"/>
                  </a:cubicBezTo>
                  <a:cubicBezTo>
                    <a:pt x="50057" y="129086"/>
                    <a:pt x="50864" y="124251"/>
                    <a:pt x="53284" y="121028"/>
                  </a:cubicBezTo>
                  <a:cubicBezTo>
                    <a:pt x="70231" y="96855"/>
                    <a:pt x="91212" y="75904"/>
                    <a:pt x="114614" y="58177"/>
                  </a:cubicBezTo>
                  <a:cubicBezTo>
                    <a:pt x="118648" y="55760"/>
                    <a:pt x="122683" y="54148"/>
                    <a:pt x="127525" y="54954"/>
                  </a:cubicBezTo>
                  <a:cubicBezTo>
                    <a:pt x="131560" y="55760"/>
                    <a:pt x="135595" y="58177"/>
                    <a:pt x="138015" y="62206"/>
                  </a:cubicBezTo>
                  <a:cubicBezTo>
                    <a:pt x="143664" y="71070"/>
                    <a:pt x="151734" y="77516"/>
                    <a:pt x="161417" y="81545"/>
                  </a:cubicBezTo>
                  <a:cubicBezTo>
                    <a:pt x="167066" y="83962"/>
                    <a:pt x="172715" y="84768"/>
                    <a:pt x="179171" y="84768"/>
                  </a:cubicBezTo>
                  <a:cubicBezTo>
                    <a:pt x="199345" y="84768"/>
                    <a:pt x="217905" y="71876"/>
                    <a:pt x="225167" y="53343"/>
                  </a:cubicBezTo>
                  <a:cubicBezTo>
                    <a:pt x="228395" y="43673"/>
                    <a:pt x="229202" y="34004"/>
                    <a:pt x="226781" y="24335"/>
                  </a:cubicBezTo>
                  <a:cubicBezTo>
                    <a:pt x="225974" y="19500"/>
                    <a:pt x="226781" y="14665"/>
                    <a:pt x="229202" y="11442"/>
                  </a:cubicBezTo>
                  <a:cubicBezTo>
                    <a:pt x="231623" y="7413"/>
                    <a:pt x="235658" y="4996"/>
                    <a:pt x="239693" y="4190"/>
                  </a:cubicBezTo>
                  <a:cubicBezTo>
                    <a:pt x="268743" y="-644"/>
                    <a:pt x="297794" y="-1450"/>
                    <a:pt x="327652" y="25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5" name="椭圆 53"/>
            <p:cNvSpPr/>
            <p:nvPr/>
          </p:nvSpPr>
          <p:spPr>
            <a:xfrm>
              <a:off x="4702247" y="4310262"/>
              <a:ext cx="250642" cy="250244"/>
            </a:xfrm>
            <a:custGeom>
              <a:avLst/>
              <a:gdLst>
                <a:gd name="connsiteX0" fmla="*/ 138699 w 603657"/>
                <a:gd name="connsiteY0" fmla="*/ 230325 h 602699"/>
                <a:gd name="connsiteX1" fmla="*/ 369371 w 603657"/>
                <a:gd name="connsiteY1" fmla="*/ 230325 h 602699"/>
                <a:gd name="connsiteX2" fmla="*/ 392837 w 603657"/>
                <a:gd name="connsiteY2" fmla="*/ 253753 h 602699"/>
                <a:gd name="connsiteX3" fmla="*/ 369371 w 603657"/>
                <a:gd name="connsiteY3" fmla="*/ 277180 h 602699"/>
                <a:gd name="connsiteX4" fmla="*/ 138699 w 603657"/>
                <a:gd name="connsiteY4" fmla="*/ 277180 h 602699"/>
                <a:gd name="connsiteX5" fmla="*/ 115233 w 603657"/>
                <a:gd name="connsiteY5" fmla="*/ 253753 h 602699"/>
                <a:gd name="connsiteX6" fmla="*/ 138699 w 603657"/>
                <a:gd name="connsiteY6" fmla="*/ 230325 h 602699"/>
                <a:gd name="connsiteX7" fmla="*/ 254159 w 603657"/>
                <a:gd name="connsiteY7" fmla="*/ 46866 h 602699"/>
                <a:gd name="connsiteX8" fmla="*/ 46936 w 603657"/>
                <a:gd name="connsiteY8" fmla="*/ 253780 h 602699"/>
                <a:gd name="connsiteX9" fmla="*/ 254159 w 603657"/>
                <a:gd name="connsiteY9" fmla="*/ 460460 h 602699"/>
                <a:gd name="connsiteX10" fmla="*/ 461147 w 603657"/>
                <a:gd name="connsiteY10" fmla="*/ 253780 h 602699"/>
                <a:gd name="connsiteX11" fmla="*/ 254159 w 603657"/>
                <a:gd name="connsiteY11" fmla="*/ 46866 h 602699"/>
                <a:gd name="connsiteX12" fmla="*/ 254159 w 603657"/>
                <a:gd name="connsiteY12" fmla="*/ 0 h 602699"/>
                <a:gd name="connsiteX13" fmla="*/ 508083 w 603657"/>
                <a:gd name="connsiteY13" fmla="*/ 253780 h 602699"/>
                <a:gd name="connsiteX14" fmla="*/ 449413 w 603657"/>
                <a:gd name="connsiteY14" fmla="*/ 415703 h 602699"/>
                <a:gd name="connsiteX15" fmla="*/ 596793 w 603657"/>
                <a:gd name="connsiteY15" fmla="*/ 562629 h 602699"/>
                <a:gd name="connsiteX16" fmla="*/ 596793 w 603657"/>
                <a:gd name="connsiteY16" fmla="*/ 595904 h 602699"/>
                <a:gd name="connsiteX17" fmla="*/ 580130 w 603657"/>
                <a:gd name="connsiteY17" fmla="*/ 602699 h 602699"/>
                <a:gd name="connsiteX18" fmla="*/ 563468 w 603657"/>
                <a:gd name="connsiteY18" fmla="*/ 595904 h 602699"/>
                <a:gd name="connsiteX19" fmla="*/ 416323 w 603657"/>
                <a:gd name="connsiteY19" fmla="*/ 448744 h 602699"/>
                <a:gd name="connsiteX20" fmla="*/ 254159 w 603657"/>
                <a:gd name="connsiteY20" fmla="*/ 507326 h 602699"/>
                <a:gd name="connsiteX21" fmla="*/ 0 w 603657"/>
                <a:gd name="connsiteY21" fmla="*/ 253780 h 602699"/>
                <a:gd name="connsiteX22" fmla="*/ 254159 w 603657"/>
                <a:gd name="connsiteY22" fmla="*/ 0 h 60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3657" h="602699">
                  <a:moveTo>
                    <a:pt x="138699" y="230325"/>
                  </a:moveTo>
                  <a:lnTo>
                    <a:pt x="369371" y="230325"/>
                  </a:lnTo>
                  <a:cubicBezTo>
                    <a:pt x="382277" y="230325"/>
                    <a:pt x="392837" y="240633"/>
                    <a:pt x="392837" y="253753"/>
                  </a:cubicBezTo>
                  <a:cubicBezTo>
                    <a:pt x="392837" y="266638"/>
                    <a:pt x="382277" y="277180"/>
                    <a:pt x="369371" y="277180"/>
                  </a:cubicBezTo>
                  <a:lnTo>
                    <a:pt x="138699" y="277180"/>
                  </a:lnTo>
                  <a:cubicBezTo>
                    <a:pt x="125793" y="277180"/>
                    <a:pt x="115233" y="266638"/>
                    <a:pt x="115233" y="253753"/>
                  </a:cubicBezTo>
                  <a:cubicBezTo>
                    <a:pt x="115233" y="240633"/>
                    <a:pt x="125793" y="230325"/>
                    <a:pt x="138699" y="230325"/>
                  </a:cubicBezTo>
                  <a:close/>
                  <a:moveTo>
                    <a:pt x="254159" y="46866"/>
                  </a:moveTo>
                  <a:cubicBezTo>
                    <a:pt x="139870" y="46866"/>
                    <a:pt x="46936" y="139661"/>
                    <a:pt x="46936" y="253780"/>
                  </a:cubicBezTo>
                  <a:cubicBezTo>
                    <a:pt x="46936" y="367665"/>
                    <a:pt x="139870" y="460460"/>
                    <a:pt x="254159" y="460460"/>
                  </a:cubicBezTo>
                  <a:cubicBezTo>
                    <a:pt x="368214" y="460460"/>
                    <a:pt x="461147" y="367665"/>
                    <a:pt x="461147" y="253780"/>
                  </a:cubicBezTo>
                  <a:cubicBezTo>
                    <a:pt x="461147" y="139661"/>
                    <a:pt x="368214" y="46866"/>
                    <a:pt x="254159" y="46866"/>
                  </a:cubicBezTo>
                  <a:close/>
                  <a:moveTo>
                    <a:pt x="254159" y="0"/>
                  </a:moveTo>
                  <a:cubicBezTo>
                    <a:pt x="394029" y="0"/>
                    <a:pt x="508083" y="113885"/>
                    <a:pt x="508083" y="253780"/>
                  </a:cubicBezTo>
                  <a:cubicBezTo>
                    <a:pt x="508083" y="315175"/>
                    <a:pt x="486023" y="371649"/>
                    <a:pt x="449413" y="415703"/>
                  </a:cubicBezTo>
                  <a:lnTo>
                    <a:pt x="596793" y="562629"/>
                  </a:lnTo>
                  <a:cubicBezTo>
                    <a:pt x="605945" y="571767"/>
                    <a:pt x="605945" y="586765"/>
                    <a:pt x="596793" y="595904"/>
                  </a:cubicBezTo>
                  <a:cubicBezTo>
                    <a:pt x="592099" y="600356"/>
                    <a:pt x="586232" y="602699"/>
                    <a:pt x="580130" y="602699"/>
                  </a:cubicBezTo>
                  <a:cubicBezTo>
                    <a:pt x="574029" y="602699"/>
                    <a:pt x="568162" y="600356"/>
                    <a:pt x="563468" y="595904"/>
                  </a:cubicBezTo>
                  <a:lnTo>
                    <a:pt x="416323" y="448744"/>
                  </a:lnTo>
                  <a:cubicBezTo>
                    <a:pt x="372203" y="485299"/>
                    <a:pt x="315645" y="507326"/>
                    <a:pt x="254159" y="507326"/>
                  </a:cubicBezTo>
                  <a:cubicBezTo>
                    <a:pt x="114055" y="507326"/>
                    <a:pt x="0" y="393442"/>
                    <a:pt x="0" y="253780"/>
                  </a:cubicBezTo>
                  <a:cubicBezTo>
                    <a:pt x="0" y="113885"/>
                    <a:pt x="114055" y="0"/>
                    <a:pt x="25415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8" name="椭圆 54"/>
            <p:cNvSpPr/>
            <p:nvPr/>
          </p:nvSpPr>
          <p:spPr>
            <a:xfrm>
              <a:off x="6917707" y="3366835"/>
              <a:ext cx="404403" cy="466782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9" name="椭圆 55"/>
            <p:cNvSpPr/>
            <p:nvPr/>
          </p:nvSpPr>
          <p:spPr>
            <a:xfrm>
              <a:off x="7440408" y="4288474"/>
              <a:ext cx="342142" cy="353592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53731" y="3425950"/>
            <a:ext cx="2194804" cy="933847"/>
            <a:chOff x="2003457" y="4936093"/>
            <a:chExt cx="2194804" cy="933847"/>
          </a:xfrm>
        </p:grpSpPr>
        <p:sp>
          <p:nvSpPr>
            <p:cNvPr id="58" name="文本框 57"/>
            <p:cNvSpPr txBox="1"/>
            <p:nvPr/>
          </p:nvSpPr>
          <p:spPr>
            <a:xfrm>
              <a:off x="2003457" y="5305425"/>
              <a:ext cx="2194804" cy="56451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Text can be entered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in this area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259332" y="4936093"/>
              <a:ext cx="193892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070C0"/>
                  </a:solidFill>
                  <a:effectLst>
                    <a:outerShdw blurRad="266700" dist="38100" dir="2700000" algn="tl" rotWithShape="0">
                      <a:prstClr val="black">
                        <a:alpha val="29000"/>
                      </a:prstClr>
                    </a:outerShdw>
                  </a:effectLst>
                  <a:latin typeface="Geometr415 Blk BT" panose="020B0802020204020303" pitchFamily="34" charset="0"/>
                  <a:ea typeface="微软雅黑" panose="020B0503020204020204" pitchFamily="34" charset="-122"/>
                </a:rPr>
                <a:t>BUSINESS PLAN</a:t>
              </a:r>
              <a:endParaRPr lang="en-US" altLang="zh-CN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758696" y="3780751"/>
            <a:ext cx="2047875" cy="934085"/>
            <a:chOff x="2003457" y="4936093"/>
            <a:chExt cx="2047875" cy="934085"/>
          </a:xfrm>
        </p:grpSpPr>
        <p:sp>
          <p:nvSpPr>
            <p:cNvPr id="61" name="文本框 60"/>
            <p:cNvSpPr txBox="1"/>
            <p:nvPr/>
          </p:nvSpPr>
          <p:spPr>
            <a:xfrm>
              <a:off x="2003457" y="5305663"/>
              <a:ext cx="2047875" cy="56451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Text can be entered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in this area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003457" y="4936093"/>
              <a:ext cx="193892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070C0"/>
                  </a:solidFill>
                  <a:effectLst>
                    <a:outerShdw blurRad="266700" dist="38100" dir="2700000" algn="tl" rotWithShape="0">
                      <a:prstClr val="black">
                        <a:alpha val="29000"/>
                      </a:prstClr>
                    </a:outerShdw>
                  </a:effectLst>
                  <a:latin typeface="Geometr415 Blk BT" panose="020B0802020204020303" pitchFamily="34" charset="0"/>
                  <a:ea typeface="微软雅黑" panose="020B0503020204020204" pitchFamily="34" charset="-122"/>
                </a:rPr>
                <a:t>BUSINESS PLAN</a:t>
              </a:r>
              <a:endParaRPr lang="en-US" altLang="zh-CN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895096" y="1568104"/>
            <a:ext cx="2047875" cy="775970"/>
            <a:chOff x="2003457" y="4936093"/>
            <a:chExt cx="2047875" cy="775970"/>
          </a:xfrm>
        </p:grpSpPr>
        <p:sp>
          <p:nvSpPr>
            <p:cNvPr id="64" name="文本框 63"/>
            <p:cNvSpPr txBox="1"/>
            <p:nvPr/>
          </p:nvSpPr>
          <p:spPr>
            <a:xfrm>
              <a:off x="2003457" y="5305663"/>
              <a:ext cx="2047875" cy="4064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Text can be entered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in this area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003457" y="4936093"/>
              <a:ext cx="193892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070C0"/>
                  </a:solidFill>
                  <a:effectLst>
                    <a:outerShdw blurRad="266700" dist="38100" dir="2700000" algn="tl" rotWithShape="0">
                      <a:prstClr val="black">
                        <a:alpha val="29000"/>
                      </a:prstClr>
                    </a:outerShdw>
                  </a:effectLst>
                  <a:latin typeface="Geometr415 Blk BT" panose="020B0802020204020303" pitchFamily="34" charset="0"/>
                  <a:ea typeface="微软雅黑" panose="020B0503020204020204" pitchFamily="34" charset="-122"/>
                </a:rPr>
                <a:t>BUSINESS PLAN</a:t>
              </a:r>
              <a:endParaRPr lang="en-US" altLang="zh-CN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956549" y="4641367"/>
            <a:ext cx="2194804" cy="775732"/>
            <a:chOff x="2003457" y="4936093"/>
            <a:chExt cx="2194804" cy="775732"/>
          </a:xfrm>
        </p:grpSpPr>
        <p:sp>
          <p:nvSpPr>
            <p:cNvPr id="67" name="文本框 66"/>
            <p:cNvSpPr txBox="1"/>
            <p:nvPr/>
          </p:nvSpPr>
          <p:spPr>
            <a:xfrm>
              <a:off x="2003457" y="5305425"/>
              <a:ext cx="2194804" cy="4064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Text can be entered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in this area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259332" y="4936093"/>
              <a:ext cx="193892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070C0"/>
                  </a:solidFill>
                  <a:effectLst>
                    <a:outerShdw blurRad="266700" dist="38100" dir="2700000" algn="tl" rotWithShape="0">
                      <a:prstClr val="black">
                        <a:alpha val="29000"/>
                      </a:prstClr>
                    </a:outerShdw>
                  </a:effectLst>
                  <a:latin typeface="Geometr415 Blk BT" panose="020B0802020204020303" pitchFamily="34" charset="0"/>
                  <a:ea typeface="微软雅黑" panose="020B0503020204020204" pitchFamily="34" charset="-122"/>
                </a:rPr>
                <a:t>BUSINESS PLAN</a:t>
              </a:r>
              <a:endParaRPr lang="en-US" altLang="zh-CN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063746" y="1840079"/>
            <a:ext cx="2194804" cy="775732"/>
            <a:chOff x="2003457" y="4936093"/>
            <a:chExt cx="2194804" cy="775732"/>
          </a:xfrm>
        </p:grpSpPr>
        <p:sp>
          <p:nvSpPr>
            <p:cNvPr id="70" name="文本框 69"/>
            <p:cNvSpPr txBox="1"/>
            <p:nvPr/>
          </p:nvSpPr>
          <p:spPr>
            <a:xfrm>
              <a:off x="2003457" y="5305425"/>
              <a:ext cx="2194804" cy="4064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Text can be entered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  <a:p>
              <a:pPr algn="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+mn-ea"/>
                </a:rPr>
                <a:t>in this area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259332" y="4936093"/>
              <a:ext cx="1938929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rgbClr val="0070C0"/>
                  </a:solidFill>
                  <a:effectLst>
                    <a:outerShdw blurRad="266700" dist="38100" dir="2700000" algn="tl" rotWithShape="0">
                      <a:prstClr val="black">
                        <a:alpha val="29000"/>
                      </a:prstClr>
                    </a:outerShdw>
                  </a:effectLst>
                  <a:latin typeface="Geometr415 Blk BT" panose="020B0802020204020303" pitchFamily="34" charset="0"/>
                  <a:ea typeface="微软雅黑" panose="020B0503020204020204" pitchFamily="34" charset="-122"/>
                </a:rPr>
                <a:t>BUSINESS PLAN</a:t>
              </a:r>
              <a:endParaRPr lang="en-US" altLang="zh-CN" b="1" dirty="0">
                <a:solidFill>
                  <a:srgbClr val="0070C0"/>
                </a:solidFill>
                <a:effectLst>
                  <a:outerShdw blurRad="266700" dist="38100" dir="2700000" algn="tl" rotWithShape="0">
                    <a:prstClr val="black">
                      <a:alpha val="29000"/>
                    </a:prstClr>
                  </a:outerShdw>
                </a:effectLst>
                <a:latin typeface="Geometr415 Blk BT" panose="020B0802020204020303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19681" y="935603"/>
            <a:ext cx="5232404" cy="2043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00" dirty="0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This template is exclusively designed by Fei </a:t>
            </a:r>
            <a:r>
              <a:rPr lang="en-US" altLang="zh-CN" sz="700" dirty="0" err="1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er</a:t>
            </a:r>
            <a:r>
              <a:rPr lang="en-US" altLang="zh-CN" sz="700" dirty="0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 creative, and copyrights belong to Bao </a:t>
            </a:r>
            <a:r>
              <a:rPr lang="en-US" altLang="zh-CN" sz="700" dirty="0" err="1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tu</a:t>
            </a:r>
            <a:r>
              <a:rPr lang="en-US" altLang="zh-CN" sz="700" dirty="0">
                <a:solidFill>
                  <a:srgbClr val="15171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 internet</a:t>
            </a:r>
            <a:endParaRPr lang="en-US" altLang="zh-CN" sz="700" dirty="0">
              <a:solidFill>
                <a:srgbClr val="15171C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-292585" y="358606"/>
            <a:ext cx="555087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rgbClr val="0070C0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rPr>
              <a:t>YOU TEXT HERE</a:t>
            </a:r>
            <a:endParaRPr lang="en-US" altLang="zh-CN" sz="3600" b="1" dirty="0">
              <a:solidFill>
                <a:srgbClr val="0070C0"/>
              </a:solidFill>
              <a:effectLst/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030" y="5933440"/>
            <a:ext cx="12800965" cy="127635"/>
          </a:xfrm>
          <a:prstGeom prst="rect">
            <a:avLst/>
          </a:prstGeom>
        </p:spPr>
      </p:pic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3175" y="0"/>
            <a:ext cx="12195175" cy="6858000"/>
          </a:xfrm>
          <a:prstGeom prst="rect">
            <a:avLst/>
          </a:prstGeom>
          <a:solidFill>
            <a:srgbClr val="004FA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alphaModFix amt="20000"/>
          </a:blip>
          <a:stretch>
            <a:fillRect/>
          </a:stretch>
        </p:blipFill>
        <p:spPr>
          <a:xfrm>
            <a:off x="-605790" y="4747895"/>
            <a:ext cx="13815060" cy="2110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6070" y="4648200"/>
            <a:ext cx="12800965" cy="1276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5929630"/>
            <a:ext cx="4064635" cy="4857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73300" y="1934240"/>
            <a:ext cx="7645400" cy="10147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FFFF"/>
                </a:solidFill>
                <a:effectLst/>
                <a:latin typeface="Geometr415 Blk BT" panose="020B0802020204020303" pitchFamily="34" charset="0"/>
                <a:ea typeface="微软雅黑" panose="020B0503020204020204" pitchFamily="34" charset="-122"/>
              </a:rPr>
              <a:t>Thanks</a:t>
            </a:r>
            <a:endParaRPr lang="en-US" altLang="zh-CN" sz="6000" b="1" dirty="0">
              <a:solidFill>
                <a:srgbClr val="FFFFFF"/>
              </a:solidFill>
              <a:effectLst/>
              <a:latin typeface="Geometr415 Blk BT" panose="020B0802020204020303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985" y="3856355"/>
            <a:ext cx="1510665" cy="1680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677</Words>
  <Application>WPS 演示</Application>
  <PresentationFormat>宽屏</PresentationFormat>
  <Paragraphs>86</Paragraphs>
  <Slides>6</Slides>
  <Notes>27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汉仪旗黑</vt:lpstr>
      <vt:lpstr>Geometr415 Blk BT</vt:lpstr>
      <vt:lpstr>苹方-简</vt:lpstr>
      <vt:lpstr>Century Gothic</vt:lpstr>
      <vt:lpstr>宋体</vt:lpstr>
      <vt:lpstr>Arial Unicode MS</vt:lpstr>
      <vt:lpstr>等线</vt:lpstr>
      <vt:lpstr>汉仪中等线KW</vt:lpstr>
      <vt:lpstr>微软雅黑</vt:lpstr>
      <vt:lpstr>汉仪书宋二KW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pmd</cp:lastModifiedBy>
  <cp:revision>71</cp:revision>
  <dcterms:created xsi:type="dcterms:W3CDTF">2024-06-06T19:14:42Z</dcterms:created>
  <dcterms:modified xsi:type="dcterms:W3CDTF">2024-06-06T19:14:42Z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2052-6.2.1.8344</vt:lpwstr>
  </property>
  <property fmtid="{D5CDD505-2E9C-101B-9397-08002B2CF9AE}" pid="3" name="ICV">
    <vt:lpwstr>1DB0832ADC63C2650AFB59666A086285_43</vt:lpwstr>
  </property>
</Properties>
</file>