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7" r:id="rId3"/>
    <p:sldId id="411" r:id="rId4"/>
    <p:sldId id="408" r:id="rId5"/>
    <p:sldId id="366" r:id="rId7"/>
    <p:sldId id="409" r:id="rId8"/>
    <p:sldId id="412" r:id="rId9"/>
  </p:sldIdLst>
  <p:sldSz cx="12192000" cy="6858000"/>
  <p:notesSz cx="6858000" cy="9144000"/>
  <p:embeddedFontLst>
    <p:embeddedFont>
      <p:font typeface="微软雅黑" panose="020B0503020204020204" charset="-122"/>
      <p:regular r:id="rId13"/>
    </p:embeddedFont>
    <p:embeddedFont>
      <p:font typeface="字魂36号-正文宋楷" panose="02000000000000000000" pitchFamily="2" charset="-122"/>
      <p:regular r:id="rId14"/>
    </p:embeddedFont>
    <p:embeddedFont>
      <p:font typeface="思源黑体 CN Normal" panose="020B0600000000000000" pitchFamily="34" charset="-122"/>
      <p:regular r:id="rId15"/>
    </p:embeddedFont>
    <p:embeddedFont>
      <p:font typeface="Open Sans" panose="020B0306030504020204" charset="0"/>
      <p:regular r:id="rId16"/>
    </p:embeddedFont>
    <p:embeddedFont>
      <p:font typeface="Montserrat Medium" panose="00000300000000000000" charset="0"/>
      <p:regular r:id="rId17"/>
    </p:embeddedFont>
    <p:embeddedFont>
      <p:font typeface="Geometr415 Blk BT" panose="020B0802020204020303" pitchFamily="34" charset="0"/>
      <p:regular r:id="rId18"/>
    </p:embeddedFont>
    <p:embeddedFont>
      <p:font typeface="Calibri" panose="020F0702030404030204" charset="0"/>
      <p:regular r:id="rId19"/>
    </p:embeddedFont>
  </p:embeddedFontLst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D6B2"/>
    <a:srgbClr val="FFD864"/>
    <a:srgbClr val="EDB946"/>
    <a:srgbClr val="C4A14C"/>
    <a:srgbClr val="D0A33E"/>
    <a:srgbClr val="D3AA50"/>
    <a:srgbClr val="D6AD51"/>
    <a:srgbClr val="B11B1A"/>
    <a:srgbClr val="B9A273"/>
    <a:srgbClr val="CFB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078852" y="0"/>
            <a:ext cx="3059307" cy="2289977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672452" y="2289977"/>
            <a:ext cx="3059307" cy="22899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5078852" y="4578183"/>
            <a:ext cx="3059307" cy="2289977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4" y="946702"/>
            <a:ext cx="4057015" cy="12498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85840" y="-30480"/>
            <a:ext cx="3048000" cy="688848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133840" y="-30480"/>
            <a:ext cx="3058160" cy="68884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5" y="946702"/>
            <a:ext cx="4057016" cy="12498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33840" y="0"/>
            <a:ext cx="3058160" cy="457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5840" y="2854960"/>
            <a:ext cx="3048000" cy="400304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016000" y="0"/>
            <a:ext cx="4064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7112000" y="0"/>
            <a:ext cx="5080000" cy="2286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5" y="946702"/>
            <a:ext cx="3061336" cy="12498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090160" y="568960"/>
            <a:ext cx="3037840" cy="1717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412480" y="1127760"/>
            <a:ext cx="3037840" cy="171704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090160" y="3430822"/>
            <a:ext cx="3037840" cy="171704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412480" y="3989622"/>
            <a:ext cx="3037840" cy="171704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4824" y="946702"/>
            <a:ext cx="4067175" cy="124984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112000" y="1135075"/>
            <a:ext cx="4053840" cy="45748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1140319"/>
            <a:ext cx="2042161" cy="4569601"/>
          </a:xfrm>
          <a:prstGeom prst="rect">
            <a:avLst/>
          </a:prstGeom>
          <a:solidFill>
            <a:srgbClr val="CCA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9420" y="946702"/>
            <a:ext cx="4066580" cy="12498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016000" y="0"/>
            <a:ext cx="5080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247" y="281354"/>
            <a:ext cx="4874721" cy="84054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91" y="623455"/>
            <a:ext cx="2388867" cy="4870248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5" y="946702"/>
            <a:ext cx="4064158" cy="124984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6898650" y="1222217"/>
            <a:ext cx="2109548" cy="3711921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016000" y="0"/>
            <a:ext cx="3058160" cy="457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074160" y="4572000"/>
            <a:ext cx="7101840" cy="2286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57120" y="1929033"/>
            <a:ext cx="3898720" cy="3898720"/>
          </a:xfrm>
          <a:prstGeom prst="ellipse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5" y="946702"/>
            <a:ext cx="4067176" cy="12498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2032000" cy="457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28000" y="2286000"/>
            <a:ext cx="2032000" cy="4572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0160000" y="0"/>
            <a:ext cx="2032000" cy="4572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6096000" y="0"/>
            <a:ext cx="6096000" cy="34163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096000" y="3416300"/>
            <a:ext cx="6096000" cy="3441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"/>
            <a:ext cx="12192000" cy="68491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870" y="681355"/>
            <a:ext cx="2321560" cy="1696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080" y="5453380"/>
            <a:ext cx="3523615" cy="4203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12365" y="2679065"/>
            <a:ext cx="760539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党</a:t>
            </a:r>
            <a:r>
              <a:rPr lang="en-US" altLang="zh-CN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</a:t>
            </a:r>
            <a:r>
              <a:rPr lang="en-US" altLang="zh-CN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党</a:t>
            </a:r>
            <a:r>
              <a:rPr lang="en-US" altLang="zh-CN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</a:t>
            </a:r>
            <a:r>
              <a:rPr lang="en-US" altLang="zh-CN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</a:t>
            </a:r>
            <a:r>
              <a:rPr lang="en-US" altLang="zh-CN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7000">
                <a:solidFill>
                  <a:srgbClr val="FFD8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zh-CN" altLang="en-US" sz="7000">
              <a:solidFill>
                <a:srgbClr val="FFD86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6020435"/>
            <a:ext cx="12192000" cy="76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6238240"/>
            <a:ext cx="12192000" cy="76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6454140"/>
            <a:ext cx="12192000" cy="76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6650990"/>
            <a:ext cx="12192000" cy="76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6015990"/>
            <a:ext cx="12192000" cy="76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6228080"/>
            <a:ext cx="12192000" cy="76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6450330"/>
            <a:ext cx="12192000" cy="76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6650990"/>
            <a:ext cx="12192000" cy="76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755" y="0"/>
            <a:ext cx="3611880" cy="6124575"/>
          </a:xfrm>
          <a:prstGeom prst="rect">
            <a:avLst/>
          </a:prstGeom>
        </p:spPr>
      </p:pic>
      <p:sp>
        <p:nvSpPr>
          <p:cNvPr id="18" name="Rectangle 23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/>
          <p:nvPr/>
        </p:nvSpPr>
        <p:spPr>
          <a:xfrm>
            <a:off x="1842967" y="0"/>
            <a:ext cx="3618519" cy="6125029"/>
          </a:xfrm>
          <a:prstGeom prst="rect">
            <a:avLst/>
          </a:prstGeom>
          <a:solidFill>
            <a:srgbClr val="A71618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20" name="Straight Connector 24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CxnSpPr/>
          <p:nvPr/>
        </p:nvCxnSpPr>
        <p:spPr>
          <a:xfrm>
            <a:off x="2033516" y="1009934"/>
            <a:ext cx="3159457" cy="0"/>
          </a:xfrm>
          <a:prstGeom prst="line">
            <a:avLst/>
          </a:prstGeom>
          <a:ln w="6350">
            <a:solidFill>
              <a:schemeClr val="bg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038158" y="669152"/>
            <a:ext cx="1858734" cy="27686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Insert Text </a:t>
            </a:r>
            <a:r>
              <a:rPr kumimoji="0" 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kumimoji="0" lang="en-US" sz="12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Rounded Rectangle 22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/>
          <p:nvPr/>
        </p:nvSpPr>
        <p:spPr>
          <a:xfrm>
            <a:off x="1960728" y="2221971"/>
            <a:ext cx="8388306" cy="3266634"/>
          </a:xfrm>
          <a:prstGeom prst="roundRect">
            <a:avLst>
              <a:gd name="adj" fmla="val 1003"/>
            </a:avLst>
          </a:prstGeom>
          <a:solidFill>
            <a:srgbClr val="ECE8E5">
              <a:alpha val="85000"/>
            </a:srgbClr>
          </a:solidFill>
          <a:ln>
            <a:noFill/>
          </a:ln>
          <a:effectLst>
            <a:outerShdw blurRad="1143000" dist="635000" dir="5400000" algn="ctr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TextBox 15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814993" y="3501353"/>
            <a:ext cx="1754372" cy="147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Poppins SemiBold" panose="00000700000000000000" pitchFamily="2" charset="0"/>
              </a:rPr>
              <a:t>输入文字</a:t>
            </a:r>
            <a:endParaRPr kumimoji="0" lang="zh-CN" altLang="en-US" sz="1200" b="1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Poppins SemiBold" panose="00000700000000000000" pitchFamily="2" charset="0"/>
            </a:endParaRPr>
          </a:p>
        </p:txBody>
      </p:sp>
      <p:sp>
        <p:nvSpPr>
          <p:cNvPr id="23" name="TextBox 16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814993" y="3756387"/>
            <a:ext cx="2801066" cy="276860"/>
          </a:xfrm>
          <a:prstGeom prst="rect">
            <a:avLst/>
          </a:prstGeom>
        </p:spPr>
        <p:txBody>
          <a:bodyPr wrap="square" lIns="0" tIns="0" rIns="9144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65000"/>
                    <a:lumOff val="3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Input text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lumMod val="65000"/>
                  <a:lumOff val="35000"/>
                </a:srgb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7" name="TextBox 17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814993" y="4660498"/>
            <a:ext cx="1754372" cy="147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Poppins SemiBold" panose="00000700000000000000" pitchFamily="2" charset="0"/>
              </a:rPr>
              <a:t>输入文字</a:t>
            </a:r>
            <a:endParaRPr kumimoji="0" lang="zh-CN" altLang="en-US" sz="1200" b="1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  <a:cs typeface="Poppins SemiBold" panose="00000700000000000000" pitchFamily="2" charset="0"/>
            </a:endParaRPr>
          </a:p>
        </p:txBody>
      </p:sp>
      <p:sp>
        <p:nvSpPr>
          <p:cNvPr id="28" name="TextBox 18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814993" y="4915532"/>
            <a:ext cx="2801066" cy="27686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65000"/>
                    <a:lumOff val="3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Input text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F3F3F">
                  <a:lumMod val="65000"/>
                  <a:lumOff val="35000"/>
                </a:srgb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TextBox 19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6727942" y="3477310"/>
            <a:ext cx="2801066" cy="147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Poppins SemiBold" panose="00000700000000000000" pitchFamily="2" charset="0"/>
              </a:rPr>
              <a:t>输入文字</a:t>
            </a:r>
            <a:endParaRPr kumimoji="0" lang="zh-CN" altLang="en-US" sz="1200" b="1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Poppins SemiBold" panose="00000700000000000000" pitchFamily="2" charset="0"/>
            </a:endParaRPr>
          </a:p>
        </p:txBody>
      </p:sp>
      <p:sp>
        <p:nvSpPr>
          <p:cNvPr id="32" name="TextBox 20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6727942" y="3732344"/>
            <a:ext cx="2801066" cy="27686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65000"/>
                    <a:lumOff val="3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Input text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F3F3F">
                  <a:lumMod val="65000"/>
                  <a:lumOff val="35000"/>
                </a:srgb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TextBox 21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6727942" y="4636860"/>
            <a:ext cx="2801066" cy="147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Poppins SemiBold" panose="00000700000000000000" pitchFamily="2" charset="0"/>
              </a:rPr>
              <a:t>输入文字</a:t>
            </a:r>
            <a:endParaRPr kumimoji="0" lang="zh-CN" altLang="en-US" sz="1200" b="1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  <a:cs typeface="Poppins SemiBold" panose="00000700000000000000" pitchFamily="2" charset="0"/>
            </a:endParaRPr>
          </a:p>
        </p:txBody>
      </p:sp>
      <p:sp>
        <p:nvSpPr>
          <p:cNvPr id="36" name="TextBox 22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6727942" y="4891894"/>
            <a:ext cx="2801066" cy="27686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65000"/>
                    <a:lumOff val="3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Input text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F3F3F">
                  <a:lumMod val="65000"/>
                  <a:lumOff val="35000"/>
                </a:srgbClr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45181" y="4298743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rgbClr val="D0A33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2</a:t>
            </a:r>
            <a:endParaRPr lang="en-US" altLang="zh-CN" sz="8000" i="1" dirty="0">
              <a:solidFill>
                <a:srgbClr val="D0A33E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863631" y="3175004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rgbClr val="D0A33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3</a:t>
            </a:r>
            <a:endParaRPr lang="en-US" altLang="zh-CN" sz="8000" i="1" dirty="0">
              <a:solidFill>
                <a:srgbClr val="D0A33E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807404" y="4280179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rgbClr val="D0A33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4</a:t>
            </a:r>
            <a:endParaRPr lang="en-US" altLang="zh-CN" sz="8000" i="1" dirty="0">
              <a:solidFill>
                <a:srgbClr val="D0A33E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contrast="60000"/>
          </a:blip>
          <a:srcRect b="37066"/>
          <a:stretch>
            <a:fillRect/>
          </a:stretch>
        </p:blipFill>
        <p:spPr>
          <a:xfrm>
            <a:off x="6436995" y="1435100"/>
            <a:ext cx="3388995" cy="1609725"/>
          </a:xfrm>
          <a:prstGeom prst="rect">
            <a:avLst/>
          </a:prstGeom>
        </p:spPr>
      </p:pic>
      <p:sp>
        <p:nvSpPr>
          <p:cNvPr id="21" name="Title 5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 txBox="1"/>
          <p:nvPr/>
        </p:nvSpPr>
        <p:spPr>
          <a:xfrm>
            <a:off x="2218757" y="2644069"/>
            <a:ext cx="3245303" cy="119265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D0A33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CONTENTS</a:t>
            </a:r>
            <a:endParaRPr lang="en-US" dirty="0">
              <a:solidFill>
                <a:srgbClr val="D0A33E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101408" y="3193568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rgbClr val="D0A33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1</a:t>
            </a:r>
            <a:endParaRPr lang="en-US" altLang="zh-CN" sz="8000" i="1" dirty="0">
              <a:solidFill>
                <a:srgbClr val="D0A33E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 bldLvl="0" animBg="1"/>
      <p:bldP spid="21" grpId="0"/>
      <p:bldP spid="22" grpId="0"/>
      <p:bldP spid="23" grpId="0"/>
      <p:bldP spid="27" grpId="0"/>
      <p:bldP spid="28" grpId="0"/>
      <p:bldP spid="31" grpId="0"/>
      <p:bldP spid="32" grpId="0"/>
      <p:bldP spid="35" grpId="0"/>
      <p:bldP spid="36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88094" y="3171850"/>
            <a:ext cx="3406776" cy="471170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rPr>
              <a:t>Don't aim for success if you want it; just do what you love and believe in, and it will come naturally.</a:t>
            </a:r>
            <a:endParaRPr kumimoji="0" lang="en-US" sz="100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sym typeface="Arial" panose="020B07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72950" y="1260415"/>
            <a:ext cx="395091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B08A34"/>
                </a:solidFill>
                <a:latin typeface="微软雅黑" panose="020B0503020204020204" charset="-122"/>
                <a:ea typeface="微软雅黑" panose="020B0503020204020204" charset="-122"/>
                <a:sym typeface="Arial" panose="020B0704020202020204" pitchFamily="34" charset="0"/>
              </a:rPr>
              <a:t>PART 01</a:t>
            </a:r>
            <a:endParaRPr lang="en-US" altLang="zh-CN" sz="5400" b="1" dirty="0">
              <a:solidFill>
                <a:srgbClr val="B08A34"/>
              </a:solidFill>
              <a:latin typeface="微软雅黑" panose="020B0503020204020204" charset="-122"/>
              <a:ea typeface="微软雅黑" panose="020B0503020204020204" charset="-122"/>
              <a:sym typeface="Arial" panose="020B07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8157845" y="1726565"/>
            <a:ext cx="2031365" cy="5131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065" y="0"/>
            <a:ext cx="2031365" cy="5131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1720" y="0"/>
            <a:ext cx="2032000" cy="5131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635" y="0"/>
            <a:ext cx="12192000" cy="685863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4136164" y="3992197"/>
            <a:ext cx="2285349" cy="2285349"/>
            <a:chOff x="4136164" y="3992197"/>
            <a:chExt cx="2285349" cy="2285349"/>
          </a:xfrm>
        </p:grpSpPr>
        <p:sp>
          <p:nvSpPr>
            <p:cNvPr id="13" name="Rectangle 12"/>
            <p:cNvSpPr/>
            <p:nvPr/>
          </p:nvSpPr>
          <p:spPr>
            <a:xfrm>
              <a:off x="4136164" y="3992197"/>
              <a:ext cx="2285349" cy="22853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1999" bIns="288000" rtlCol="0" anchor="b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标题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Input 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Open Sans" panose="020B0306030504020204" charset="0"/>
                <a:sym typeface="+mn-ea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136164" y="4010600"/>
              <a:ext cx="1316053" cy="0"/>
            </a:xfrm>
            <a:prstGeom prst="line">
              <a:avLst/>
            </a:prstGeom>
            <a:ln w="50800">
              <a:solidFill>
                <a:srgbClr val="CCA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6528987" y="3992197"/>
            <a:ext cx="2285350" cy="2285349"/>
            <a:chOff x="6528987" y="3992197"/>
            <a:chExt cx="2285350" cy="2285349"/>
          </a:xfrm>
        </p:grpSpPr>
        <p:sp>
          <p:nvSpPr>
            <p:cNvPr id="12" name="Rectangle 11"/>
            <p:cNvSpPr/>
            <p:nvPr/>
          </p:nvSpPr>
          <p:spPr>
            <a:xfrm>
              <a:off x="6528988" y="3992197"/>
              <a:ext cx="2285349" cy="22853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1999" bIns="288000" rtlCol="0" anchor="b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标题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Input 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Open Sans" panose="020B0306030504020204" charset="0"/>
                <a:sym typeface="+mn-ea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6528987" y="4010600"/>
              <a:ext cx="837488" cy="0"/>
            </a:xfrm>
            <a:prstGeom prst="line">
              <a:avLst/>
            </a:prstGeom>
            <a:ln w="50800">
              <a:solidFill>
                <a:srgbClr val="CCA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8896172" y="3992197"/>
            <a:ext cx="2285349" cy="2285349"/>
            <a:chOff x="8896172" y="3992197"/>
            <a:chExt cx="2285349" cy="2285349"/>
          </a:xfrm>
        </p:grpSpPr>
        <p:sp>
          <p:nvSpPr>
            <p:cNvPr id="11" name="Rectangle 10"/>
            <p:cNvSpPr/>
            <p:nvPr/>
          </p:nvSpPr>
          <p:spPr>
            <a:xfrm>
              <a:off x="8896172" y="3992197"/>
              <a:ext cx="2285349" cy="22853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1999" bIns="288000" rtlCol="0" anchor="b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标题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Input 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Open Sans" panose="020B0306030504020204" charset="0"/>
                <a:sym typeface="+mn-ea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8896172" y="4010600"/>
              <a:ext cx="461473" cy="0"/>
            </a:xfrm>
            <a:prstGeom prst="line">
              <a:avLst/>
            </a:prstGeom>
            <a:ln w="50800">
              <a:solidFill>
                <a:srgbClr val="CCA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8885457" y="1246221"/>
            <a:ext cx="2285349" cy="2285349"/>
            <a:chOff x="8896172" y="1625011"/>
            <a:chExt cx="2285349" cy="2285349"/>
          </a:xfrm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" name="Rectangle 3"/>
            <p:cNvSpPr/>
            <p:nvPr/>
          </p:nvSpPr>
          <p:spPr>
            <a:xfrm>
              <a:off x="8896172" y="1625011"/>
              <a:ext cx="2285349" cy="2285349"/>
            </a:xfrm>
            <a:prstGeom prst="rect">
              <a:avLst/>
            </a:prstGeom>
            <a:solidFill>
              <a:srgbClr val="CCA97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1999" bIns="288000" rtlCol="0" anchor="b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A71618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标题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1618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Roboto Light" charset="0"/>
                <a:sym typeface="Arial" panose="020B0704020202020204" pitchFamily="34" charset="0"/>
              </a:endParaRPr>
            </a:p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Input text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8896172" y="1653270"/>
              <a:ext cx="1811708" cy="0"/>
            </a:xfrm>
            <a:prstGeom prst="line">
              <a:avLst/>
            </a:prstGeom>
            <a:ln w="508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1407922" y="2204282"/>
            <a:ext cx="6077617" cy="271145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00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rPr>
              <a:t>Don't aim for success if you want it; just do what you love and believe in, and it will come naturally.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sym typeface="Arial" panose="020B07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27921" y="1246221"/>
            <a:ext cx="395091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B69343"/>
                </a:solidFill>
                <a:latin typeface="微软雅黑" panose="020B0503020204020204" charset="-122"/>
                <a:ea typeface="微软雅黑" panose="020B0503020204020204" charset="-122"/>
                <a:sym typeface="Arial" panose="020B0704020202020204" pitchFamily="34" charset="0"/>
              </a:rPr>
              <a:t>输入你的标题</a:t>
            </a:r>
            <a:endParaRPr lang="zh-CN" altLang="en-US" sz="4800" dirty="0">
              <a:solidFill>
                <a:srgbClr val="B69343"/>
              </a:solidFill>
              <a:latin typeface="微软雅黑" panose="020B0503020204020204" charset="-122"/>
              <a:ea typeface="微软雅黑" panose="020B0503020204020204" charset="-122"/>
              <a:sym typeface="Arial" panose="020B0704020202020204" pitchFamily="34" charset="0"/>
            </a:endParaRPr>
          </a:p>
        </p:txBody>
      </p:sp>
      <p:sp>
        <p:nvSpPr>
          <p:cNvPr id="2" name="Rectangle 23" descr="e7d195523061f1c0c2b73831c94a3edc981f60e396d3e182073EE1468018468A7F192AE5E5CD515B6C3125F8AF6E4EE646174E8CF0B46FD19828DCE8CDA3B3A044A74F0E769C5FA8CB87AB6FC303C8BA3785FAC64AF542476E788CAADB444A39674DDF9DD625352A5FF00F4D80BB9D271207DA1B23F505A5011A8688F6E2AE0C6DE49E3EA56775759A548DC731730E14"/>
          <p:cNvSpPr/>
          <p:nvPr/>
        </p:nvSpPr>
        <p:spPr>
          <a:xfrm>
            <a:off x="1407795" y="3992880"/>
            <a:ext cx="2285365" cy="2284730"/>
          </a:xfrm>
          <a:prstGeom prst="rect">
            <a:avLst/>
          </a:prstGeom>
          <a:solidFill>
            <a:srgbClr val="A20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9138920" y="0"/>
            <a:ext cx="305308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325529" y="4049808"/>
            <a:ext cx="3630296" cy="564046"/>
            <a:chOff x="2028824" y="4575559"/>
            <a:chExt cx="4057016" cy="564046"/>
          </a:xfrm>
        </p:grpSpPr>
        <p:sp>
          <p:nvSpPr>
            <p:cNvPr id="7" name="Rectangle 6"/>
            <p:cNvSpPr/>
            <p:nvPr/>
          </p:nvSpPr>
          <p:spPr>
            <a:xfrm>
              <a:off x="2028824" y="4575560"/>
              <a:ext cx="4057016" cy="56404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028824" y="4575559"/>
              <a:ext cx="3041016" cy="5640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75%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97381" y="4729666"/>
              <a:ext cx="1023018" cy="251919"/>
            </a:xfrm>
            <a:prstGeom prst="rect">
              <a:avLst/>
            </a:prstGeom>
            <a:noFill/>
          </p:spPr>
          <p:txBody>
            <a:bodyPr wrap="none" lIns="0" tIns="36000" rIns="21600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sym typeface="Arial" panose="020B0704020202020204" pitchFamily="34" charset="0"/>
                </a:rPr>
                <a:t>Powerpoint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325529" y="5534446"/>
            <a:ext cx="3630296" cy="564046"/>
            <a:chOff x="2028824" y="4575559"/>
            <a:chExt cx="4057016" cy="564046"/>
          </a:xfrm>
        </p:grpSpPr>
        <p:sp>
          <p:nvSpPr>
            <p:cNvPr id="11" name="Rectangle 10"/>
            <p:cNvSpPr/>
            <p:nvPr/>
          </p:nvSpPr>
          <p:spPr>
            <a:xfrm>
              <a:off x="2028824" y="4575560"/>
              <a:ext cx="4057016" cy="56404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28824" y="4575559"/>
              <a:ext cx="3742056" cy="564045"/>
            </a:xfrm>
            <a:prstGeom prst="rect">
              <a:avLst/>
            </a:prstGeom>
            <a:solidFill>
              <a:srgbClr val="A716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90%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97381" y="4729666"/>
              <a:ext cx="992564" cy="251919"/>
            </a:xfrm>
            <a:prstGeom prst="rect">
              <a:avLst/>
            </a:prstGeom>
            <a:noFill/>
          </p:spPr>
          <p:txBody>
            <a:bodyPr wrap="none" lIns="0" tIns="36000" rIns="21600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sym typeface="Arial" panose="020B0704020202020204" pitchFamily="34" charset="0"/>
                </a:rPr>
                <a:t>Photoshop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25530" y="2817479"/>
            <a:ext cx="3630295" cy="471170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00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rPr>
              <a:t>Don't aim for success if you want it; just do what you love and believe in, and it will come naturally.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sym typeface="Arial" panose="020B07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25529" y="4795975"/>
            <a:ext cx="3630296" cy="564046"/>
            <a:chOff x="2028824" y="4575559"/>
            <a:chExt cx="4057016" cy="564046"/>
          </a:xfrm>
          <a:effectLst>
            <a:outerShdw blurRad="508000" dist="254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2028824" y="4575560"/>
              <a:ext cx="4057016" cy="56404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28824" y="4575559"/>
              <a:ext cx="2035176" cy="564045"/>
            </a:xfrm>
            <a:prstGeom prst="rect">
              <a:avLst/>
            </a:prstGeom>
            <a:solidFill>
              <a:srgbClr val="CCA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144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cs typeface="Open Sans" panose="020B0306030504020204" charset="0"/>
                  <a:sym typeface="Arial" panose="020B0704020202020204" pitchFamily="34" charset="0"/>
                </a:rPr>
                <a:t>50%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Open Sans" panose="020B0306030504020204" charset="0"/>
                <a:sym typeface="Arial" panose="020B07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97381" y="4729666"/>
              <a:ext cx="711310" cy="251919"/>
            </a:xfrm>
            <a:prstGeom prst="rect">
              <a:avLst/>
            </a:prstGeom>
            <a:noFill/>
          </p:spPr>
          <p:txBody>
            <a:bodyPr wrap="none" lIns="0" tIns="36000" rIns="21600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704020202020204" pitchFamily="34" charset="0"/>
                  <a:ea typeface="思源黑体 CN Normal" panose="020B0600000000000000" pitchFamily="34" charset="-122"/>
                  <a:sym typeface="Arial" panose="020B0704020202020204" pitchFamily="34" charset="0"/>
                </a:rPr>
                <a:t>Sketch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842392" y="1782682"/>
            <a:ext cx="2047681" cy="3076575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rPr>
              <a:t>Don't aim for success if you want it; just do what you love and believe in, and it will come naturally.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sym typeface="Arial" panose="020B0704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sym typeface="Arial" panose="020B0704020202020204" pitchFamily="34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70000"/>
                </a:srgbClr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sym typeface="Arial" panose="020B07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01526" y="193040"/>
            <a:ext cx="708628" cy="2133845"/>
          </a:xfrm>
          <a:prstGeom prst="rect">
            <a:avLst/>
          </a:prstGeom>
          <a:noFill/>
        </p:spPr>
        <p:txBody>
          <a:bodyPr wrap="none" lIns="0" tIns="36000" rIns="21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704020202020204" pitchFamily="34" charset="0"/>
                <a:ea typeface="思源黑体 CN Normal" panose="020B0600000000000000" pitchFamily="34" charset="-122"/>
                <a:cs typeface="Montserrat Medium" panose="00000300000000000000" charset="0"/>
                <a:sym typeface="Arial" panose="020B0704020202020204" pitchFamily="34" charset="0"/>
              </a:rPr>
              <a:t>”</a:t>
            </a:r>
            <a:endParaRPr kumimoji="0" lang="en-US" sz="1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704020202020204" pitchFamily="34" charset="0"/>
              <a:ea typeface="思源黑体 CN Normal" panose="020B0600000000000000" pitchFamily="34" charset="-122"/>
              <a:cs typeface="Montserrat Medium" panose="00000300000000000000" charset="0"/>
              <a:sym typeface="Arial" panose="020B07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73747" y="1059407"/>
            <a:ext cx="420354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B08A34"/>
                </a:solidFill>
                <a:latin typeface="微软雅黑" panose="020B0503020204020204" charset="-122"/>
                <a:ea typeface="微软雅黑" panose="020B0503020204020204" charset="-122"/>
                <a:sym typeface="Arial" panose="020B0704020202020204" pitchFamily="34" charset="0"/>
              </a:rPr>
              <a:t>输入你的标题</a:t>
            </a:r>
            <a:endParaRPr lang="zh-CN" altLang="en-US" sz="4400" b="1" dirty="0">
              <a:solidFill>
                <a:srgbClr val="B08A34"/>
              </a:solidFill>
              <a:latin typeface="微软雅黑" panose="020B0503020204020204" charset="-122"/>
              <a:ea typeface="微软雅黑" panose="020B0503020204020204" charset="-122"/>
              <a:sym typeface="Arial" panose="020B07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2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73300" y="1426240"/>
            <a:ext cx="7645400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b="1" dirty="0">
                <a:solidFill>
                  <a:srgbClr val="A71618"/>
                </a:solidFill>
                <a:effectLst>
                  <a:reflection blurRad="6350" stA="53000" endA="300" endPos="35500" dir="5400000" sy="-90000" algn="bl" rotWithShape="0"/>
                </a:effectLst>
                <a:latin typeface="Geometr415 Blk BT" panose="020B0802020204020303" pitchFamily="34" charset="0"/>
                <a:ea typeface="微软雅黑" panose="020B0503020204020204" charset="-122"/>
              </a:rPr>
              <a:t>THANKS</a:t>
            </a:r>
            <a:endParaRPr kumimoji="0" lang="en-US" altLang="zh-CN" sz="8800" b="1" i="0" u="none" strike="noStrike" kern="1200" cap="none" spc="0" normalizeH="0" baseline="0" noProof="0" dirty="0">
              <a:solidFill>
                <a:srgbClr val="A71618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Geometr415 Blk BT" panose="020B0802020204020303" pitchFamily="34" charset="0"/>
              <a:ea typeface="微软雅黑" panose="020B050302020402020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lum contrast="72000"/>
          </a:blip>
          <a:stretch>
            <a:fillRect/>
          </a:stretch>
        </p:blipFill>
        <p:spPr>
          <a:xfrm>
            <a:off x="4848225" y="3996690"/>
            <a:ext cx="2496820" cy="1884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V="1">
            <a:off x="0" y="6015990"/>
            <a:ext cx="12192000" cy="76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V="1">
            <a:off x="0" y="6228080"/>
            <a:ext cx="12192000" cy="76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 flipV="1">
            <a:off x="0" y="6450330"/>
            <a:ext cx="12192000" cy="76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 flipV="1">
            <a:off x="0" y="6650990"/>
            <a:ext cx="12192000" cy="76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创意大理石纹烫金商务计划书PPT模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0</TotalTime>
  <Words>618</Words>
  <Application>WPS 演示</Application>
  <PresentationFormat>宽屏</PresentationFormat>
  <Paragraphs>80</Paragraphs>
  <Slides>6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8" baseType="lpstr">
      <vt:lpstr>Arial</vt:lpstr>
      <vt:lpstr>宋体</vt:lpstr>
      <vt:lpstr>Wingdings</vt:lpstr>
      <vt:lpstr>仓耳玄三M W05</vt:lpstr>
      <vt:lpstr>微软雅黑</vt:lpstr>
      <vt:lpstr>字魂36号-正文宋楷</vt:lpstr>
      <vt:lpstr>Poppins SemiBold</vt:lpstr>
      <vt:lpstr>苹方-简</vt:lpstr>
      <vt:lpstr>思源黑体 CN Normal</vt:lpstr>
      <vt:lpstr>Open Sans</vt:lpstr>
      <vt:lpstr>Roboto Light</vt:lpstr>
      <vt:lpstr>Century Gothic</vt:lpstr>
      <vt:lpstr>Montserrat Medium</vt:lpstr>
      <vt:lpstr>Geometr415 Blk BT</vt:lpstr>
      <vt:lpstr>Arial Unicode MS</vt:lpstr>
      <vt:lpstr>等线</vt:lpstr>
      <vt:lpstr>汉仪中等线KW</vt:lpstr>
      <vt:lpstr>冬青黑体简体中文</vt:lpstr>
      <vt:lpstr>Calibri Light</vt:lpstr>
      <vt:lpstr>Helvetica Neue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www.33ppt.com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www.33ppt.com</dc:title>
  <dc:creator>www.33ppt.com</dc:creator>
  <cp:lastModifiedBy>希斯.莱杰</cp:lastModifiedBy>
  <cp:revision>9</cp:revision>
  <dcterms:created xsi:type="dcterms:W3CDTF">2024-08-21T10:15:20Z</dcterms:created>
  <dcterms:modified xsi:type="dcterms:W3CDTF">2024-08-21T10:15:20Z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D78635E1863AA22467165A660CAC1C19_43</vt:lpwstr>
  </property>
  <property fmtid="{D5CDD505-2E9C-101B-9397-08002B2CF9AE}" pid="3" name="KSOProductBuildVer">
    <vt:lpwstr>2052-6.5.2.8766</vt:lpwstr>
  </property>
</Properties>
</file>