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85" r:id="rId3"/>
    <p:sldId id="286" r:id="rId4"/>
    <p:sldId id="323" r:id="rId5"/>
    <p:sldId id="324" r:id="rId6"/>
    <p:sldId id="298" r:id="rId7"/>
    <p:sldId id="266" r:id="rId8"/>
  </p:sldIdLst>
  <p:sldSz cx="12192000" cy="6858000"/>
  <p:notesSz cx="6858000" cy="9144000"/>
  <p:embeddedFontLst>
    <p:embeddedFont>
      <p:font typeface="宋体" panose="02010600030101010101" pitchFamily="2" charset="-122"/>
      <p:regular r:id="rId13"/>
    </p:embeddedFont>
    <p:embeddedFont>
      <p:font typeface="Centaur" panose="02030504050205020304" pitchFamily="18" charset="0"/>
      <p:regular r:id="rId14"/>
    </p:embeddedFont>
    <p:embeddedFont>
      <p:font typeface="Microsoft Himalaya" panose="01010100010101010101" pitchFamily="2" charset="0"/>
      <p:regular r:id="rId15"/>
    </p:embeddedFont>
    <p:embeddedFont>
      <p:font typeface="微软雅黑" panose="020B0503020204020204" charset="-122"/>
      <p:regular r:id="rId16"/>
    </p:embeddedFont>
    <p:embeddedFont>
      <p:font typeface="Ebrima" panose="02000000000000000000" pitchFamily="2" charset="0"/>
      <p:regular r:id="rId17"/>
    </p:embeddedFont>
    <p:embeddedFont>
      <p:font typeface="Geometr415 Blk BT" panose="020B0802020204020303" pitchFamily="34" charset="0"/>
      <p:regular r:id="rId18"/>
    </p:embeddedFont>
    <p:embeddedFont>
      <p:font typeface="Calibri" panose="020F0702030404030204" charset="0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5BAA"/>
    <a:srgbClr val="E1E1E1"/>
    <a:srgbClr val="313C5A"/>
    <a:srgbClr val="AB9474"/>
    <a:srgbClr val="AEACAD"/>
    <a:srgbClr val="CECFD1"/>
    <a:srgbClr val="A38A76"/>
    <a:srgbClr val="B1AF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50" y="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CDC9C-6DCA-48EA-BE17-8129C5F03E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8509B-7040-48FB-B29C-DB435F049A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1296C-2D14-4DE7-B789-DC3A0F526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CB791-249A-489E-876E-470A593774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534670"/>
            <a:ext cx="2905760" cy="666750"/>
          </a:xfrm>
          <a:prstGeom prst="rect">
            <a:avLst/>
          </a:prstGeom>
        </p:spPr>
      </p:pic>
      <p:sp>
        <p:nvSpPr>
          <p:cNvPr id="19" name="TextBox 9"/>
          <p:cNvSpPr txBox="1"/>
          <p:nvPr/>
        </p:nvSpPr>
        <p:spPr>
          <a:xfrm>
            <a:off x="10070465" y="6433185"/>
            <a:ext cx="18027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pc="300" dirty="0">
                <a:solidFill>
                  <a:schemeClr val="bg1"/>
                </a:solidFill>
                <a:latin typeface="Lato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演讲人：</a:t>
            </a:r>
            <a:r>
              <a:rPr lang="zh-CN" altLang="en-US" sz="1400" b="1" spc="300" dirty="0">
                <a:solidFill>
                  <a:schemeClr val="bg1"/>
                </a:solidFill>
                <a:latin typeface="Lato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代用名</a:t>
            </a:r>
            <a:endParaRPr lang="zh-CN" altLang="en-US" sz="1400" b="1" spc="300" dirty="0">
              <a:solidFill>
                <a:schemeClr val="bg1"/>
              </a:solidFill>
              <a:latin typeface="Lato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pic>
        <p:nvPicPr>
          <p:cNvPr id="3" name="图片 2" descr="/private/var/folders/nw/7b76bb514xs5w0z75s6kdv480000gn/T/com.kingsoft.wpsoffice.mac/picturecompress_20240601011233/output_1.pngoutput_1"/>
          <p:cNvPicPr>
            <a:picLocks noChangeAspect="1"/>
          </p:cNvPicPr>
          <p:nvPr/>
        </p:nvPicPr>
        <p:blipFill>
          <a:blip r:embed="rId2"/>
          <a:srcRect t="33478" b="25347"/>
          <a:stretch>
            <a:fillRect/>
          </a:stretch>
        </p:blipFill>
        <p:spPr>
          <a:xfrm>
            <a:off x="-53975" y="4883150"/>
            <a:ext cx="12286615" cy="197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698500" y="1520190"/>
            <a:ext cx="3527425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5400" b="1" dirty="0"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PingFang SC 85 Bold" charset="0"/>
                <a:cs typeface="PingFang SC 85 Bold" charset="0"/>
              </a:rPr>
              <a:t>CONTENT</a:t>
            </a:r>
            <a:endParaRPr lang="en-US" altLang="zh-CN" sz="5400" b="1" dirty="0"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PingFang SC 85 Bold" charset="0"/>
              <a:cs typeface="PingFang SC 85 Bold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1505" y="4570730"/>
            <a:ext cx="10955020" cy="1324610"/>
            <a:chOff x="1074" y="6473"/>
            <a:chExt cx="17252" cy="2086"/>
          </a:xfrm>
        </p:grpSpPr>
        <p:grpSp>
          <p:nvGrpSpPr>
            <p:cNvPr id="23" name="组合 22"/>
            <p:cNvGrpSpPr/>
            <p:nvPr/>
          </p:nvGrpSpPr>
          <p:grpSpPr>
            <a:xfrm>
              <a:off x="1074" y="6473"/>
              <a:ext cx="3450" cy="2087"/>
              <a:chOff x="682171" y="4493211"/>
              <a:chExt cx="2190438" cy="132503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82171" y="5234680"/>
                <a:ext cx="2190438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Centaur" panose="02030504050205020304" pitchFamily="18" charset="0"/>
                    <a:ea typeface="Microsoft Himalaya" panose="01010100010101010101" pitchFamily="2" charset="0"/>
                    <a:cs typeface="Microsoft Himalaya" panose="01010100010101010101" pitchFamily="2" charset="0"/>
                  </a:rPr>
                  <a:t>Text can be entered in this area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entaur" panose="02030504050205020304" pitchFamily="18" charset="0"/>
                  <a:ea typeface="Microsoft Himalaya" panose="01010100010101010101" pitchFamily="2" charset="0"/>
                  <a:cs typeface="Microsoft Himalaya" panose="01010100010101010101" pitchFamily="2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82171" y="4493211"/>
                <a:ext cx="1669143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PART 01</a:t>
                </a:r>
                <a:endParaRPr lang="en-US" altLang="zh-CN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82171" y="4940036"/>
                <a:ext cx="1645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请输入你的正文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69255" y="4940036"/>
                <a:ext cx="1908000" cy="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5676" y="6473"/>
              <a:ext cx="3449" cy="2087"/>
              <a:chOff x="682171" y="4493211"/>
              <a:chExt cx="2190438" cy="132503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82171" y="5234680"/>
                <a:ext cx="2190438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Centaur" panose="02030504050205020304" pitchFamily="18" charset="0"/>
                    <a:ea typeface="Microsoft Himalaya" panose="01010100010101010101" pitchFamily="2" charset="0"/>
                    <a:cs typeface="Microsoft Himalaya" panose="01010100010101010101" pitchFamily="2" charset="0"/>
                  </a:rPr>
                  <a:t>Text can be entered in this area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entaur" panose="02030504050205020304" pitchFamily="18" charset="0"/>
                  <a:ea typeface="Microsoft Himalaya" panose="01010100010101010101" pitchFamily="2" charset="0"/>
                  <a:cs typeface="Microsoft Himalaya" panose="01010100010101010101" pitchFamily="2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82171" y="4493211"/>
                <a:ext cx="1669143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PART 02</a:t>
                </a:r>
                <a:endParaRPr lang="en-US" altLang="zh-CN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82171" y="4940036"/>
                <a:ext cx="1645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请输入你的正文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769255" y="4940036"/>
                <a:ext cx="1908000" cy="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>
              <a:off x="10277" y="6473"/>
              <a:ext cx="3449" cy="2087"/>
              <a:chOff x="682171" y="4493211"/>
              <a:chExt cx="2190438" cy="132503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82171" y="5234680"/>
                <a:ext cx="2190438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Centaur" panose="02030504050205020304" pitchFamily="18" charset="0"/>
                    <a:ea typeface="Microsoft Himalaya" panose="01010100010101010101" pitchFamily="2" charset="0"/>
                    <a:cs typeface="Microsoft Himalaya" panose="01010100010101010101" pitchFamily="2" charset="0"/>
                  </a:rPr>
                  <a:t>Text can be entered in this area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entaur" panose="02030504050205020304" pitchFamily="18" charset="0"/>
                  <a:ea typeface="Microsoft Himalaya" panose="01010100010101010101" pitchFamily="2" charset="0"/>
                  <a:cs typeface="Microsoft Himalaya" panose="01010100010101010101" pitchFamily="2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82171" y="4493211"/>
                <a:ext cx="1669143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PART 03</a:t>
                </a:r>
                <a:endParaRPr lang="en-US" altLang="zh-CN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82171" y="4940036"/>
                <a:ext cx="1645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请输入你的正文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769255" y="4940036"/>
                <a:ext cx="1908000" cy="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14878" y="6473"/>
              <a:ext cx="3449" cy="2087"/>
              <a:chOff x="682171" y="4493211"/>
              <a:chExt cx="2190438" cy="132503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682171" y="5234680"/>
                <a:ext cx="2190438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Centaur" panose="02030504050205020304" pitchFamily="18" charset="0"/>
                    <a:ea typeface="Microsoft Himalaya" panose="01010100010101010101" pitchFamily="2" charset="0"/>
                    <a:cs typeface="Microsoft Himalaya" panose="01010100010101010101" pitchFamily="2" charset="0"/>
                  </a:rPr>
                  <a:t>Text can be entered in this area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entaur" panose="02030504050205020304" pitchFamily="18" charset="0"/>
                  <a:ea typeface="Microsoft Himalaya" panose="01010100010101010101" pitchFamily="2" charset="0"/>
                  <a:cs typeface="Microsoft Himalaya" panose="01010100010101010101" pitchFamily="2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82171" y="4493211"/>
                <a:ext cx="1669143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PART 04</a:t>
                </a:r>
                <a:endParaRPr lang="en-US" altLang="zh-CN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82171" y="4940036"/>
                <a:ext cx="1645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请输入你的正文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769255" y="4940036"/>
                <a:ext cx="1908000" cy="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6070" y="3961130"/>
            <a:ext cx="12800965" cy="11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nw/7b76bb514xs5w0z75s6kdv480000gn/T/com.kingsoft.wpsoffice.mac/picturecompress_20240601013557/output_1.pngoutput_1"/>
          <p:cNvPicPr>
            <a:picLocks noChangeAspect="1"/>
          </p:cNvPicPr>
          <p:nvPr/>
        </p:nvPicPr>
        <p:blipFill>
          <a:blip r:embed="rId1"/>
          <a:srcRect l="23230" r="17474"/>
          <a:stretch>
            <a:fillRect/>
          </a:stretch>
        </p:blipFill>
        <p:spPr>
          <a:xfrm>
            <a:off x="0" y="-40640"/>
            <a:ext cx="6096000" cy="69322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14845" y="3345020"/>
            <a:ext cx="358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Centaur" panose="02030504050205020304" pitchFamily="18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Don't aim for success if you want it; just do what you love and believe in, and it will come naturally.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Centaur" panose="02030504050205020304" pitchFamily="18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14845" y="2004695"/>
            <a:ext cx="31610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PART  01</a:t>
            </a:r>
            <a:endParaRPr lang="en-US" altLang="zh-CN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6070" y="5323205"/>
            <a:ext cx="12800965" cy="11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/private/var/folders/nw/7b76bb514xs5w0z75s6kdv480000gn/T/com.kingsoft.wpsoffice.mac/picturecompress_20240601011233/output_1.pngoutput_1"/>
          <p:cNvPicPr>
            <a:picLocks noChangeAspect="1"/>
          </p:cNvPicPr>
          <p:nvPr/>
        </p:nvPicPr>
        <p:blipFill>
          <a:blip r:embed="rId1">
            <a:alphaModFix amt="20000"/>
          </a:blip>
          <a:srcRect t="33478" b="25347"/>
          <a:stretch>
            <a:fillRect/>
          </a:stretch>
        </p:blipFill>
        <p:spPr>
          <a:xfrm>
            <a:off x="-53975" y="6052185"/>
            <a:ext cx="12286615" cy="337947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188720" y="2492809"/>
            <a:ext cx="1232400" cy="1232400"/>
          </a:xfrm>
          <a:prstGeom prst="ellipse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CE5512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855977" y="2492809"/>
            <a:ext cx="1232400" cy="1232400"/>
          </a:xfrm>
          <a:prstGeom prst="ellipse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CE5512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461056" y="2492809"/>
            <a:ext cx="1232400" cy="1232400"/>
          </a:xfrm>
          <a:prstGeom prst="ellipse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CE5512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6570" y="4745426"/>
            <a:ext cx="2437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You have to believe in yourself. That's the secret of success.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8007" y="4462272"/>
            <a:ext cx="1303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TITLE HERE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68937" y="4745426"/>
            <a:ext cx="243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You have to believe in yourself. That's the secret of success.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70375" y="4499104"/>
            <a:ext cx="1394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TITLE HERE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6169" y="4745426"/>
            <a:ext cx="243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You have to believe in yourself. That's the secret of success.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77607" y="4462272"/>
            <a:ext cx="1303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TITLE HERE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90794" y="4745426"/>
            <a:ext cx="243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You have to believe in yourself. That's the secret of success.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92232" y="4462272"/>
            <a:ext cx="1303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TITLE HERE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3514" y="2868664"/>
            <a:ext cx="1119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65%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61003" y="2861123"/>
            <a:ext cx="1119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45%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75628" y="2847399"/>
            <a:ext cx="1119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78%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14834" y="2083982"/>
            <a:ext cx="2062860" cy="2062860"/>
          </a:xfrm>
          <a:prstGeom prst="ellipse">
            <a:avLst/>
          </a:prstGeom>
          <a:solidFill>
            <a:srgbClr val="F3B18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614834" y="2083982"/>
            <a:ext cx="2062860" cy="2062860"/>
          </a:xfrm>
          <a:prstGeom prst="ellipse">
            <a:avLst/>
          </a:prstGeom>
          <a:solidFill>
            <a:srgbClr val="F3B18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614834" y="2083982"/>
            <a:ext cx="2062860" cy="2062860"/>
          </a:xfrm>
          <a:prstGeom prst="ellipse">
            <a:avLst/>
          </a:prstGeom>
          <a:solidFill>
            <a:srgbClr val="F3B18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614834" y="2083982"/>
            <a:ext cx="2062860" cy="206286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192663" y="2888817"/>
            <a:ext cx="1119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87%</a:t>
            </a:r>
            <a:endParaRPr lang="zh-CN" altLang="en-US" sz="2800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65019" y="1103558"/>
            <a:ext cx="278679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aur" panose="02030504050205020304" pitchFamily="18" charset="0"/>
                <a:ea typeface="微软雅黑" panose="020B0503020204020204" charset="-122"/>
              </a:rPr>
              <a:t>ADD YOUR TITLE PLEASE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Centaur" panose="02030504050205020304" pitchFamily="18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486" y="595077"/>
            <a:ext cx="353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Ebrima" panose="02000000000000000000" pitchFamily="2" charset="0"/>
              </a:rPr>
              <a:t>请输入你的标题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Ebrima" panose="02000000000000000000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165" y="5956935"/>
            <a:ext cx="12800965" cy="11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51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7" grpId="0"/>
      <p:bldP spid="8" grpId="0"/>
      <p:bldP spid="12" grpId="0"/>
      <p:bldP spid="13" grpId="0"/>
      <p:bldP spid="15" grpId="0"/>
      <p:bldP spid="16" grpId="0"/>
      <p:bldP spid="18" grpId="0"/>
      <p:bldP spid="19" grpId="0"/>
      <p:bldP spid="6" grpId="0"/>
      <p:bldP spid="21" grpId="0"/>
      <p:bldP spid="22" grpId="0"/>
      <p:bldP spid="23" grpId="0" bldLvl="0" animBg="1"/>
      <p:bldP spid="23" grpId="1" bldLvl="0" animBg="1"/>
      <p:bldP spid="23" grpId="2" bldLvl="0" animBg="1"/>
      <p:bldP spid="24" grpId="0" bldLvl="0" animBg="1"/>
      <p:bldP spid="24" grpId="1" bldLvl="0" animBg="1"/>
      <p:bldP spid="24" grpId="2" bldLvl="0" animBg="1"/>
      <p:bldP spid="25" grpId="0" bldLvl="0" animBg="1"/>
      <p:bldP spid="25" grpId="1" bldLvl="0" animBg="1"/>
      <p:bldP spid="25" grpId="2" bldLvl="0" animBg="1"/>
      <p:bldP spid="26" grpId="0" bldLvl="0" animBg="1"/>
      <p:bldP spid="20" grpId="0"/>
      <p:bldP spid="27" grpId="0" bldLvl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27071" y="595077"/>
            <a:ext cx="353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Ebrima" panose="02000000000000000000" pitchFamily="2" charset="0"/>
              </a:rPr>
              <a:t>请输入你的标题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Ebrima" panose="02000000000000000000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3509" y="1283948"/>
            <a:ext cx="6453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entaur" panose="02030504050205020304" pitchFamily="18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You have to believe in yourself. That's the secret of success. You have to believe in yourself . You have to believe in yourself. That's the secret of success. You have to believe in yourself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Centaur" panose="02030504050205020304" pitchFamily="18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 rot="16200000">
            <a:off x="507963" y="4071428"/>
            <a:ext cx="972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6200000">
            <a:off x="810646" y="3522634"/>
            <a:ext cx="2069589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6200000">
            <a:off x="1868917" y="3729428"/>
            <a:ext cx="1656000" cy="3872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6200000">
            <a:off x="2414394" y="3423429"/>
            <a:ext cx="2268000" cy="3872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6200000">
            <a:off x="3697871" y="3855429"/>
            <a:ext cx="1404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6200000">
            <a:off x="4315348" y="3621429"/>
            <a:ext cx="1872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16200000">
            <a:off x="4986825" y="3441430"/>
            <a:ext cx="2232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16200000">
            <a:off x="6054302" y="3657429"/>
            <a:ext cx="1800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6200000">
            <a:off x="6770985" y="3522634"/>
            <a:ext cx="2069589" cy="3872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6200000">
            <a:off x="7775256" y="3675429"/>
            <a:ext cx="1764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6200000">
            <a:off x="8950733" y="3999428"/>
            <a:ext cx="1116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6200000">
            <a:off x="9442210" y="3639428"/>
            <a:ext cx="1836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6200000">
            <a:off x="10707692" y="4053428"/>
            <a:ext cx="1008000" cy="3872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80207" y="4874853"/>
            <a:ext cx="10890710" cy="344993"/>
            <a:chOff x="680207" y="5054733"/>
            <a:chExt cx="10890710" cy="344993"/>
          </a:xfrm>
        </p:grpSpPr>
        <p:sp>
          <p:nvSpPr>
            <p:cNvPr id="24" name="文本框 23"/>
            <p:cNvSpPr txBox="1"/>
            <p:nvPr/>
          </p:nvSpPr>
          <p:spPr>
            <a:xfrm>
              <a:off x="680207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34566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88925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43284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97643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52003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64575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0230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35885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1540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07195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928508" y="5054733"/>
              <a:ext cx="642409" cy="34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TEXT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5744979" y="4891182"/>
            <a:ext cx="702041" cy="70204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77532" y="5040696"/>
            <a:ext cx="839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35%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165" y="6384290"/>
            <a:ext cx="12800965" cy="11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" grpId="0" bldLvl="0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private/var/folders/nw/7b76bb514xs5w0z75s6kdv480000gn/T/com.kingsoft.wpsoffice.mac/picturecompress_20240601015127/output_1.pngoutput_1"/>
          <p:cNvPicPr>
            <a:picLocks noChangeAspect="1"/>
          </p:cNvPicPr>
          <p:nvPr/>
        </p:nvPicPr>
        <p:blipFill>
          <a:blip r:embed="rId1"/>
          <a:srcRect l="88" t="1746" r="-88" b="50491"/>
          <a:stretch>
            <a:fillRect/>
          </a:stretch>
        </p:blipFill>
        <p:spPr>
          <a:xfrm>
            <a:off x="-36195" y="5534025"/>
            <a:ext cx="12275185" cy="4447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72055" y="2911505"/>
            <a:ext cx="764540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dirty="0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Geometr415 Blk BT" panose="020B0802020204020303" pitchFamily="34" charset="0"/>
                <a:ea typeface="微软雅黑" panose="020B0503020204020204" charset="-122"/>
              </a:rPr>
              <a:t>THANKS</a:t>
            </a:r>
            <a:endParaRPr kumimoji="0" lang="en-US" altLang="zh-CN" sz="4800" b="1" i="0" u="none" strike="noStrike" kern="1200" cap="none" spc="0" normalizeH="0" baseline="0" noProof="0" dirty="0">
              <a:solidFill>
                <a:schemeClr val="bg1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Geometr415 Blk BT" panose="020B0802020204020303" pitchFamily="34" charset="0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890" y="5809615"/>
            <a:ext cx="2909570" cy="6692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165" y="5368925"/>
            <a:ext cx="12800965" cy="11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897</Words>
  <Application>WPS 演示</Application>
  <PresentationFormat>宽屏</PresentationFormat>
  <Paragraphs>92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Lato</vt:lpstr>
      <vt:lpstr>苹方-简</vt:lpstr>
      <vt:lpstr>Lato Black</vt:lpstr>
      <vt:lpstr>PingFang SC 85 Bold</vt:lpstr>
      <vt:lpstr>Centaur</vt:lpstr>
      <vt:lpstr>Microsoft Himalaya</vt:lpstr>
      <vt:lpstr>微软雅黑</vt:lpstr>
      <vt:lpstr>Ebrima</vt:lpstr>
      <vt:lpstr>Geometr415 Blk BT</vt:lpstr>
      <vt:lpstr>Arial Unicode MS</vt:lpstr>
      <vt:lpstr>Calibri Light</vt:lpstr>
      <vt:lpstr>Helvetica Neue</vt:lpstr>
      <vt:lpstr>Calibri</vt:lpstr>
      <vt:lpstr>等线</vt:lpstr>
      <vt:lpstr>汉仪中等线KW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希斯.莱杰</cp:lastModifiedBy>
  <cp:revision>147</cp:revision>
  <dcterms:created xsi:type="dcterms:W3CDTF">2024-06-18T07:11:52Z</dcterms:created>
  <dcterms:modified xsi:type="dcterms:W3CDTF">2024-06-18T07:11:52Z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2052-6.5.2.8766</vt:lpwstr>
  </property>
  <property fmtid="{D5CDD505-2E9C-101B-9397-08002B2CF9AE}" pid="3" name="ICV">
    <vt:lpwstr>8F68E5A79D155E333C095A66A6CC8542_43</vt:lpwstr>
  </property>
</Properties>
</file>